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008062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99CF1-DAF3-DB74-3238-F62AB8898F89}" v="4" dt="2024-07-16T02:18:27.685"/>
    <p1510:client id="{DB9F9DCF-F5A6-5595-280C-97FF7111989E}" v="316" dt="2024-07-15T10:11:05.778"/>
    <p1510:client id="{F4126A19-89C8-5508-AB8F-2A2C80EC68EB}" v="189" dt="2024-07-15T09:39:32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7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rown" userId="97ae6003-87fe-4130-9c6e-3f10defbfcab" providerId="ADAL" clId="{FCD5DB4A-57A9-4305-BE88-8A262DE2FA46}"/>
    <pc:docChg chg="modSld">
      <pc:chgData name="Chris Brown" userId="97ae6003-87fe-4130-9c6e-3f10defbfcab" providerId="ADAL" clId="{FCD5DB4A-57A9-4305-BE88-8A262DE2FA46}" dt="2024-07-15T23:06:09.706" v="16" actId="20577"/>
      <pc:docMkLst>
        <pc:docMk/>
      </pc:docMkLst>
      <pc:sldChg chg="modSp mod">
        <pc:chgData name="Chris Brown" userId="97ae6003-87fe-4130-9c6e-3f10defbfcab" providerId="ADAL" clId="{FCD5DB4A-57A9-4305-BE88-8A262DE2FA46}" dt="2024-07-15T23:05:47.526" v="12" actId="13926"/>
        <pc:sldMkLst>
          <pc:docMk/>
          <pc:sldMk cId="4070392197" sldId="256"/>
        </pc:sldMkLst>
        <pc:spChg chg="mod">
          <ac:chgData name="Chris Brown" userId="97ae6003-87fe-4130-9c6e-3f10defbfcab" providerId="ADAL" clId="{FCD5DB4A-57A9-4305-BE88-8A262DE2FA46}" dt="2024-07-15T23:05:47.526" v="12" actId="13926"/>
          <ac:spMkLst>
            <pc:docMk/>
            <pc:sldMk cId="4070392197" sldId="256"/>
            <ac:spMk id="5" creationId="{9667072A-65FB-28D7-A36A-ECD4A2F98589}"/>
          </ac:spMkLst>
        </pc:spChg>
      </pc:sldChg>
      <pc:sldChg chg="modSp mod">
        <pc:chgData name="Chris Brown" userId="97ae6003-87fe-4130-9c6e-3f10defbfcab" providerId="ADAL" clId="{FCD5DB4A-57A9-4305-BE88-8A262DE2FA46}" dt="2024-07-15T23:06:09.706" v="16" actId="20577"/>
        <pc:sldMkLst>
          <pc:docMk/>
          <pc:sldMk cId="2541192512" sldId="257"/>
        </pc:sldMkLst>
        <pc:spChg chg="mod">
          <ac:chgData name="Chris Brown" userId="97ae6003-87fe-4130-9c6e-3f10defbfcab" providerId="ADAL" clId="{FCD5DB4A-57A9-4305-BE88-8A262DE2FA46}" dt="2024-07-15T23:06:09.706" v="16" actId="20577"/>
          <ac:spMkLst>
            <pc:docMk/>
            <pc:sldMk cId="2541192512" sldId="257"/>
            <ac:spMk id="8" creationId="{31B30556-00F6-B792-9FE5-2FB2A1BF8D48}"/>
          </ac:spMkLst>
        </pc:spChg>
      </pc:sldChg>
    </pc:docChg>
  </pc:docChgLst>
  <pc:docChgLst>
    <pc:chgData name="Sandra" userId="4ce47142-9745-4145-a48e-059cc84a39b4" providerId="ADAL" clId="{58D94521-672D-49DF-B24F-2FAC62336407}"/>
    <pc:docChg chg="modSld">
      <pc:chgData name="Sandra" userId="4ce47142-9745-4145-a48e-059cc84a39b4" providerId="ADAL" clId="{58D94521-672D-49DF-B24F-2FAC62336407}" dt="2024-07-12T10:41:29.826" v="73" actId="20577"/>
      <pc:docMkLst>
        <pc:docMk/>
      </pc:docMkLst>
      <pc:sldChg chg="modSp mod">
        <pc:chgData name="Sandra" userId="4ce47142-9745-4145-a48e-059cc84a39b4" providerId="ADAL" clId="{58D94521-672D-49DF-B24F-2FAC62336407}" dt="2024-07-12T10:41:29.826" v="73" actId="20577"/>
        <pc:sldMkLst>
          <pc:docMk/>
          <pc:sldMk cId="4070392197" sldId="256"/>
        </pc:sldMkLst>
        <pc:graphicFrameChg chg="mod modGraphic">
          <ac:chgData name="Sandra" userId="4ce47142-9745-4145-a48e-059cc84a39b4" providerId="ADAL" clId="{58D94521-672D-49DF-B24F-2FAC62336407}" dt="2024-07-12T10:41:29.826" v="73" actId="20577"/>
          <ac:graphicFrameMkLst>
            <pc:docMk/>
            <pc:sldMk cId="4070392197" sldId="256"/>
            <ac:graphicFrameMk id="4" creationId="{07400FFE-04A3-9CBB-BD0F-20749A30F8D6}"/>
          </ac:graphicFrameMkLst>
        </pc:graphicFrameChg>
      </pc:sldChg>
      <pc:sldChg chg="modSp mod">
        <pc:chgData name="Sandra" userId="4ce47142-9745-4145-a48e-059cc84a39b4" providerId="ADAL" clId="{58D94521-672D-49DF-B24F-2FAC62336407}" dt="2024-07-12T10:19:44.286" v="43" actId="13926"/>
        <pc:sldMkLst>
          <pc:docMk/>
          <pc:sldMk cId="2541192512" sldId="257"/>
        </pc:sldMkLst>
        <pc:spChg chg="mod">
          <ac:chgData name="Sandra" userId="4ce47142-9745-4145-a48e-059cc84a39b4" providerId="ADAL" clId="{58D94521-672D-49DF-B24F-2FAC62336407}" dt="2024-07-12T10:19:44.286" v="43" actId="13926"/>
          <ac:spMkLst>
            <pc:docMk/>
            <pc:sldMk cId="2541192512" sldId="257"/>
            <ac:spMk id="8" creationId="{31B30556-00F6-B792-9FE5-2FB2A1BF8D48}"/>
          </ac:spMkLst>
        </pc:spChg>
      </pc:sldChg>
    </pc:docChg>
  </pc:docChgLst>
  <pc:docChgLst>
    <pc:chgData name="Heily Cheung" userId="S::heily.c@rethink-event.com::8bb7d65a-a03c-4975-9b6c-3f054bae5d70" providerId="AD" clId="Web-{F4126A19-89C8-5508-AB8F-2A2C80EC68EB}"/>
    <pc:docChg chg="addSld delSld modSld">
      <pc:chgData name="Heily Cheung" userId="S::heily.c@rethink-event.com::8bb7d65a-a03c-4975-9b6c-3f054bae5d70" providerId="AD" clId="Web-{F4126A19-89C8-5508-AB8F-2A2C80EC68EB}" dt="2024-07-15T09:39:32.879" v="158" actId="1076"/>
      <pc:docMkLst>
        <pc:docMk/>
      </pc:docMkLst>
      <pc:sldChg chg="addSp delSp modSp add del replId">
        <pc:chgData name="Heily Cheung" userId="S::heily.c@rethink-event.com::8bb7d65a-a03c-4975-9b6c-3f054bae5d70" providerId="AD" clId="Web-{F4126A19-89C8-5508-AB8F-2A2C80EC68EB}" dt="2024-07-15T09:38:25.549" v="139" actId="1076"/>
        <pc:sldMkLst>
          <pc:docMk/>
          <pc:sldMk cId="3339920074" sldId="259"/>
        </pc:sldMkLst>
        <pc:spChg chg="del mod">
          <ac:chgData name="Heily Cheung" userId="S::heily.c@rethink-event.com::8bb7d65a-a03c-4975-9b6c-3f054bae5d70" providerId="AD" clId="Web-{F4126A19-89C8-5508-AB8F-2A2C80EC68EB}" dt="2024-07-15T09:36:55.625" v="105"/>
          <ac:spMkLst>
            <pc:docMk/>
            <pc:sldMk cId="3339920074" sldId="259"/>
            <ac:spMk id="4" creationId="{8C1DACA8-D948-45B9-79E2-AED1671A5956}"/>
          </ac:spMkLst>
        </pc:spChg>
        <pc:spChg chg="del mod">
          <ac:chgData name="Heily Cheung" userId="S::heily.c@rethink-event.com::8bb7d65a-a03c-4975-9b6c-3f054bae5d70" providerId="AD" clId="Web-{F4126A19-89C8-5508-AB8F-2A2C80EC68EB}" dt="2024-07-15T09:36:51.499" v="103"/>
          <ac:spMkLst>
            <pc:docMk/>
            <pc:sldMk cId="3339920074" sldId="259"/>
            <ac:spMk id="6" creationId="{6BA71E17-6960-100A-4359-4DE6C690FD81}"/>
          </ac:spMkLst>
        </pc:spChg>
        <pc:spChg chg="del mod">
          <ac:chgData name="Heily Cheung" userId="S::heily.c@rethink-event.com::8bb7d65a-a03c-4975-9b6c-3f054bae5d70" providerId="AD" clId="Web-{F4126A19-89C8-5508-AB8F-2A2C80EC68EB}" dt="2024-07-15T09:36:47.968" v="101"/>
          <ac:spMkLst>
            <pc:docMk/>
            <pc:sldMk cId="3339920074" sldId="259"/>
            <ac:spMk id="7" creationId="{CBA07D0B-B24B-BD8F-0C7A-1B9A001D2E8D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23:39.397" v="4"/>
          <ac:spMkLst>
            <pc:docMk/>
            <pc:sldMk cId="3339920074" sldId="259"/>
            <ac:spMk id="8" creationId="{7ACA5C89-6BF9-D7B8-DEF7-6A088E4C57C0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26:44.997" v="12"/>
          <ac:spMkLst>
            <pc:docMk/>
            <pc:sldMk cId="3339920074" sldId="259"/>
            <ac:spMk id="11" creationId="{4A78FB7B-CB1C-D7C6-95C7-CDCAD2D2713B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36:58.953" v="106" actId="1076"/>
          <ac:spMkLst>
            <pc:docMk/>
            <pc:sldMk cId="3339920074" sldId="259"/>
            <ac:spMk id="13" creationId="{D4387A7A-937F-AC7B-8564-AE082B167DAA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36:49.218" v="102"/>
          <ac:spMkLst>
            <pc:docMk/>
            <pc:sldMk cId="3339920074" sldId="259"/>
            <ac:spMk id="14" creationId="{D93F2F6F-820E-11A2-3075-4D184FD4BB50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29:25.970" v="59"/>
          <ac:spMkLst>
            <pc:docMk/>
            <pc:sldMk cId="3339920074" sldId="259"/>
            <ac:spMk id="15" creationId="{DF40C828-9A20-2485-E5B7-8CC957F258D9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29:35.783" v="63" actId="1076"/>
          <ac:spMkLst>
            <pc:docMk/>
            <pc:sldMk cId="3339920074" sldId="259"/>
            <ac:spMk id="16" creationId="{E1EE0A56-6C7C-5718-37C3-8E267239C210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36:15.217" v="80"/>
          <ac:spMkLst>
            <pc:docMk/>
            <pc:sldMk cId="3339920074" sldId="259"/>
            <ac:spMk id="18" creationId="{F7B457F3-5A47-3DD8-84BD-C39D83D307D4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37:24.188" v="112" actId="1076"/>
          <ac:spMkLst>
            <pc:docMk/>
            <pc:sldMk cId="3339920074" sldId="259"/>
            <ac:spMk id="21" creationId="{F2971A98-84CB-37A1-FD40-4ABF5D39DC7F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38:25.549" v="139" actId="1076"/>
          <ac:spMkLst>
            <pc:docMk/>
            <pc:sldMk cId="3339920074" sldId="259"/>
            <ac:spMk id="22" creationId="{60035180-63E2-0191-C5AC-FF0A2DFF3620}"/>
          </ac:spMkLst>
        </pc:spChg>
        <pc:picChg chg="del mod">
          <ac:chgData name="Heily Cheung" userId="S::heily.c@rethink-event.com::8bb7d65a-a03c-4975-9b6c-3f054bae5d70" providerId="AD" clId="Web-{F4126A19-89C8-5508-AB8F-2A2C80EC68EB}" dt="2024-07-15T09:22:12.207" v="3"/>
          <ac:picMkLst>
            <pc:docMk/>
            <pc:sldMk cId="3339920074" sldId="259"/>
            <ac:picMk id="5" creationId="{A2C7E993-F8E9-189F-A3A3-9A911D64A95A}"/>
          </ac:picMkLst>
        </pc:picChg>
        <pc:picChg chg="add del mod ord">
          <ac:chgData name="Heily Cheung" userId="S::heily.c@rethink-event.com::8bb7d65a-a03c-4975-9b6c-3f054bae5d70" providerId="AD" clId="Web-{F4126A19-89C8-5508-AB8F-2A2C80EC68EB}" dt="2024-07-15T09:24:01.570" v="11"/>
          <ac:picMkLst>
            <pc:docMk/>
            <pc:sldMk cId="3339920074" sldId="259"/>
            <ac:picMk id="9" creationId="{5AF8299D-94E5-4B9E-166D-E19149600855}"/>
          </ac:picMkLst>
        </pc:picChg>
        <pc:picChg chg="add del mod ord">
          <ac:chgData name="Heily Cheung" userId="S::heily.c@rethink-event.com::8bb7d65a-a03c-4975-9b6c-3f054bae5d70" providerId="AD" clId="Web-{F4126A19-89C8-5508-AB8F-2A2C80EC68EB}" dt="2024-07-15T09:36:10.248" v="79"/>
          <ac:picMkLst>
            <pc:docMk/>
            <pc:sldMk cId="3339920074" sldId="259"/>
            <ac:picMk id="12" creationId="{11D607FF-607E-BF49-E3E3-52FAB686364F}"/>
          </ac:picMkLst>
        </pc:picChg>
        <pc:picChg chg="add mod ord">
          <ac:chgData name="Heily Cheung" userId="S::heily.c@rethink-event.com::8bb7d65a-a03c-4975-9b6c-3f054bae5d70" providerId="AD" clId="Web-{F4126A19-89C8-5508-AB8F-2A2C80EC68EB}" dt="2024-07-15T09:36:20.467" v="83"/>
          <ac:picMkLst>
            <pc:docMk/>
            <pc:sldMk cId="3339920074" sldId="259"/>
            <ac:picMk id="19" creationId="{80642174-6C8F-001E-C44F-92853CCF075D}"/>
          </ac:picMkLst>
        </pc:picChg>
        <pc:picChg chg="add del mod">
          <ac:chgData name="Heily Cheung" userId="S::heily.c@rethink-event.com::8bb7d65a-a03c-4975-9b6c-3f054bae5d70" providerId="AD" clId="Web-{F4126A19-89C8-5508-AB8F-2A2C80EC68EB}" dt="2024-07-15T09:37:16.578" v="108"/>
          <ac:picMkLst>
            <pc:docMk/>
            <pc:sldMk cId="3339920074" sldId="259"/>
            <ac:picMk id="20" creationId="{EC5274A0-75DA-C7D9-9721-85B5079F3AFD}"/>
          </ac:picMkLst>
        </pc:picChg>
      </pc:sldChg>
      <pc:sldChg chg="addSp delSp modSp add replId">
        <pc:chgData name="Heily Cheung" userId="S::heily.c@rethink-event.com::8bb7d65a-a03c-4975-9b6c-3f054bae5d70" providerId="AD" clId="Web-{F4126A19-89C8-5508-AB8F-2A2C80EC68EB}" dt="2024-07-15T09:39:32.879" v="158" actId="1076"/>
        <pc:sldMkLst>
          <pc:docMk/>
          <pc:sldMk cId="1931190276" sldId="260"/>
        </pc:sldMkLst>
        <pc:spChg chg="mod">
          <ac:chgData name="Heily Cheung" userId="S::heily.c@rethink-event.com::8bb7d65a-a03c-4975-9b6c-3f054bae5d70" providerId="AD" clId="Web-{F4126A19-89C8-5508-AB8F-2A2C80EC68EB}" dt="2024-07-15T09:39:32.879" v="158" actId="1076"/>
          <ac:spMkLst>
            <pc:docMk/>
            <pc:sldMk cId="1931190276" sldId="260"/>
            <ac:spMk id="2" creationId="{BD850A51-7C78-658D-4B09-E9EE8D19F912}"/>
          </ac:spMkLst>
        </pc:spChg>
        <pc:spChg chg="del mod">
          <ac:chgData name="Heily Cheung" userId="S::heily.c@rethink-event.com::8bb7d65a-a03c-4975-9b6c-3f054bae5d70" providerId="AD" clId="Web-{F4126A19-89C8-5508-AB8F-2A2C80EC68EB}" dt="2024-07-15T09:39:04.457" v="146"/>
          <ac:spMkLst>
            <pc:docMk/>
            <pc:sldMk cId="1931190276" sldId="260"/>
            <ac:spMk id="4" creationId="{8C1DACA8-D948-45B9-79E2-AED1671A5956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27:39.873" v="18"/>
          <ac:spMkLst>
            <pc:docMk/>
            <pc:sldMk cId="1931190276" sldId="260"/>
            <ac:spMk id="5" creationId="{B2A3F108-D3DB-360F-214B-6DA6B192342A}"/>
          </ac:spMkLst>
        </pc:spChg>
        <pc:spChg chg="del mod">
          <ac:chgData name="Heily Cheung" userId="S::heily.c@rethink-event.com::8bb7d65a-a03c-4975-9b6c-3f054bae5d70" providerId="AD" clId="Web-{F4126A19-89C8-5508-AB8F-2A2C80EC68EB}" dt="2024-07-15T09:39:16.879" v="154"/>
          <ac:spMkLst>
            <pc:docMk/>
            <pc:sldMk cId="1931190276" sldId="260"/>
            <ac:spMk id="6" creationId="{6BA71E17-6960-100A-4359-4DE6C690FD81}"/>
          </ac:spMkLst>
        </pc:spChg>
        <pc:spChg chg="del mod">
          <ac:chgData name="Heily Cheung" userId="S::heily.c@rethink-event.com::8bb7d65a-a03c-4975-9b6c-3f054bae5d70" providerId="AD" clId="Web-{F4126A19-89C8-5508-AB8F-2A2C80EC68EB}" dt="2024-07-15T09:39:14.613" v="153"/>
          <ac:spMkLst>
            <pc:docMk/>
            <pc:sldMk cId="1931190276" sldId="260"/>
            <ac:spMk id="7" creationId="{CBA07D0B-B24B-BD8F-0C7A-1B9A001D2E8D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28:37.406" v="40" actId="1076"/>
          <ac:spMkLst>
            <pc:docMk/>
            <pc:sldMk cId="1931190276" sldId="260"/>
            <ac:spMk id="9" creationId="{9D89130B-FA71-82DD-4270-A56176E60737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29:45.643" v="67" actId="1076"/>
          <ac:spMkLst>
            <pc:docMk/>
            <pc:sldMk cId="1931190276" sldId="260"/>
            <ac:spMk id="10" creationId="{72CA79A6-D851-9CDE-3573-1BBAB0ABA0B6}"/>
          </ac:spMkLst>
        </pc:spChg>
        <pc:spChg chg="add mod">
          <ac:chgData name="Heily Cheung" userId="S::heily.c@rethink-event.com::8bb7d65a-a03c-4975-9b6c-3f054bae5d70" providerId="AD" clId="Web-{F4126A19-89C8-5508-AB8F-2A2C80EC68EB}" dt="2024-07-15T09:39:23.723" v="155" actId="1076"/>
          <ac:spMkLst>
            <pc:docMk/>
            <pc:sldMk cId="1931190276" sldId="260"/>
            <ac:spMk id="11" creationId="{0DBE0C88-6F80-F459-36E0-FFE61C085758}"/>
          </ac:spMkLst>
        </pc:spChg>
        <pc:spChg chg="add del mod">
          <ac:chgData name="Heily Cheung" userId="S::heily.c@rethink-event.com::8bb7d65a-a03c-4975-9b6c-3f054bae5d70" providerId="AD" clId="Web-{F4126A19-89C8-5508-AB8F-2A2C80EC68EB}" dt="2024-07-15T09:38:50.519" v="140"/>
          <ac:spMkLst>
            <pc:docMk/>
            <pc:sldMk cId="1931190276" sldId="260"/>
            <ac:spMk id="14" creationId="{408C2BCB-DD1B-0409-2901-00A2DD34CDB1}"/>
          </ac:spMkLst>
        </pc:spChg>
        <pc:picChg chg="add del mod ord">
          <ac:chgData name="Heily Cheung" userId="S::heily.c@rethink-event.com::8bb7d65a-a03c-4975-9b6c-3f054bae5d70" providerId="AD" clId="Web-{F4126A19-89C8-5508-AB8F-2A2C80EC68EB}" dt="2024-07-15T09:35:29.809" v="68"/>
          <ac:picMkLst>
            <pc:docMk/>
            <pc:sldMk cId="1931190276" sldId="260"/>
            <ac:picMk id="8" creationId="{1F70DF81-FD69-DF7B-226F-116177DA2BBB}"/>
          </ac:picMkLst>
        </pc:picChg>
        <pc:picChg chg="del">
          <ac:chgData name="Heily Cheung" userId="S::heily.c@rethink-event.com::8bb7d65a-a03c-4975-9b6c-3f054bae5d70" providerId="AD" clId="Web-{F4126A19-89C8-5508-AB8F-2A2C80EC68EB}" dt="2024-07-15T09:27:22.123" v="17"/>
          <ac:picMkLst>
            <pc:docMk/>
            <pc:sldMk cId="1931190276" sldId="260"/>
            <ac:picMk id="12" creationId="{11D607FF-607E-BF49-E3E3-52FAB686364F}"/>
          </ac:picMkLst>
        </pc:picChg>
        <pc:picChg chg="add del mod ord">
          <ac:chgData name="Heily Cheung" userId="S::heily.c@rethink-event.com::8bb7d65a-a03c-4975-9b6c-3f054bae5d70" providerId="AD" clId="Web-{F4126A19-89C8-5508-AB8F-2A2C80EC68EB}" dt="2024-07-15T09:36:06.545" v="78"/>
          <ac:picMkLst>
            <pc:docMk/>
            <pc:sldMk cId="1931190276" sldId="260"/>
            <ac:picMk id="15" creationId="{BA2E8B7E-99B9-7A4D-A962-ABB583C72021}"/>
          </ac:picMkLst>
        </pc:picChg>
        <pc:picChg chg="add mod ord">
          <ac:chgData name="Heily Cheung" userId="S::heily.c@rethink-event.com::8bb7d65a-a03c-4975-9b6c-3f054bae5d70" providerId="AD" clId="Web-{F4126A19-89C8-5508-AB8F-2A2C80EC68EB}" dt="2024-07-15T09:38:57.691" v="143"/>
          <ac:picMkLst>
            <pc:docMk/>
            <pc:sldMk cId="1931190276" sldId="260"/>
            <ac:picMk id="16" creationId="{2BD5B30C-EF16-D453-6729-52372D6387E4}"/>
          </ac:picMkLst>
        </pc:picChg>
      </pc:sldChg>
    </pc:docChg>
  </pc:docChgLst>
  <pc:docChgLst>
    <pc:chgData name="Jessica Chan" userId="S::jessica.c@rethink-event.com::b1391dea-a1dc-4626-ac06-06dbadc110aa" providerId="AD" clId="Web-{DB9F9DCF-F5A6-5595-280C-97FF7111989E}"/>
    <pc:docChg chg="modSld">
      <pc:chgData name="Jessica Chan" userId="S::jessica.c@rethink-event.com::b1391dea-a1dc-4626-ac06-06dbadc110aa" providerId="AD" clId="Web-{DB9F9DCF-F5A6-5595-280C-97FF7111989E}" dt="2024-07-15T10:11:04.575" v="184" actId="20577"/>
      <pc:docMkLst>
        <pc:docMk/>
      </pc:docMkLst>
      <pc:sldChg chg="modSp">
        <pc:chgData name="Jessica Chan" userId="S::jessica.c@rethink-event.com::b1391dea-a1dc-4626-ac06-06dbadc110aa" providerId="AD" clId="Web-{DB9F9DCF-F5A6-5595-280C-97FF7111989E}" dt="2024-07-15T10:10:34.339" v="174"/>
        <pc:sldMkLst>
          <pc:docMk/>
          <pc:sldMk cId="4070392197" sldId="256"/>
        </pc:sldMkLst>
        <pc:spChg chg="mod">
          <ac:chgData name="Jessica Chan" userId="S::jessica.c@rethink-event.com::b1391dea-a1dc-4626-ac06-06dbadc110aa" providerId="AD" clId="Web-{DB9F9DCF-F5A6-5595-280C-97FF7111989E}" dt="2024-07-15T09:21:30.352" v="163" actId="20577"/>
          <ac:spMkLst>
            <pc:docMk/>
            <pc:sldMk cId="4070392197" sldId="256"/>
            <ac:spMk id="5" creationId="{9667072A-65FB-28D7-A36A-ECD4A2F98589}"/>
          </ac:spMkLst>
        </pc:spChg>
        <pc:graphicFrameChg chg="mod modGraphic">
          <ac:chgData name="Jessica Chan" userId="S::jessica.c@rethink-event.com::b1391dea-a1dc-4626-ac06-06dbadc110aa" providerId="AD" clId="Web-{DB9F9DCF-F5A6-5595-280C-97FF7111989E}" dt="2024-07-15T10:10:34.339" v="174"/>
          <ac:graphicFrameMkLst>
            <pc:docMk/>
            <pc:sldMk cId="4070392197" sldId="256"/>
            <ac:graphicFrameMk id="4" creationId="{07400FFE-04A3-9CBB-BD0F-20749A30F8D6}"/>
          </ac:graphicFrameMkLst>
        </pc:graphicFrameChg>
      </pc:sldChg>
      <pc:sldChg chg="modSp">
        <pc:chgData name="Jessica Chan" userId="S::jessica.c@rethink-event.com::b1391dea-a1dc-4626-ac06-06dbadc110aa" providerId="AD" clId="Web-{DB9F9DCF-F5A6-5595-280C-97FF7111989E}" dt="2024-07-15T04:04:28.119" v="159" actId="20577"/>
        <pc:sldMkLst>
          <pc:docMk/>
          <pc:sldMk cId="2541192512" sldId="257"/>
        </pc:sldMkLst>
        <pc:spChg chg="mod">
          <ac:chgData name="Jessica Chan" userId="S::jessica.c@rethink-event.com::b1391dea-a1dc-4626-ac06-06dbadc110aa" providerId="AD" clId="Web-{DB9F9DCF-F5A6-5595-280C-97FF7111989E}" dt="2024-07-15T04:04:28.119" v="159" actId="20577"/>
          <ac:spMkLst>
            <pc:docMk/>
            <pc:sldMk cId="2541192512" sldId="257"/>
            <ac:spMk id="8" creationId="{31B30556-00F6-B792-9FE5-2FB2A1BF8D48}"/>
          </ac:spMkLst>
        </pc:spChg>
      </pc:sldChg>
      <pc:sldChg chg="addSp delSp modSp">
        <pc:chgData name="Jessica Chan" userId="S::jessica.c@rethink-event.com::b1391dea-a1dc-4626-ac06-06dbadc110aa" providerId="AD" clId="Web-{DB9F9DCF-F5A6-5595-280C-97FF7111989E}" dt="2024-07-15T03:33:56.038" v="53" actId="1076"/>
        <pc:sldMkLst>
          <pc:docMk/>
          <pc:sldMk cId="2050791991" sldId="258"/>
        </pc:sldMkLst>
        <pc:spChg chg="add mod">
          <ac:chgData name="Jessica Chan" userId="S::jessica.c@rethink-event.com::b1391dea-a1dc-4626-ac06-06dbadc110aa" providerId="AD" clId="Web-{DB9F9DCF-F5A6-5595-280C-97FF7111989E}" dt="2024-07-15T03:33:56.038" v="53" actId="1076"/>
          <ac:spMkLst>
            <pc:docMk/>
            <pc:sldMk cId="2050791991" sldId="258"/>
            <ac:spMk id="4" creationId="{8C1DACA8-D948-45B9-79E2-AED1671A5956}"/>
          </ac:spMkLst>
        </pc:spChg>
        <pc:picChg chg="add del mod">
          <ac:chgData name="Jessica Chan" userId="S::jessica.c@rethink-event.com::b1391dea-a1dc-4626-ac06-06dbadc110aa" providerId="AD" clId="Web-{DB9F9DCF-F5A6-5595-280C-97FF7111989E}" dt="2024-07-15T03:25:27.741" v="30"/>
          <ac:picMkLst>
            <pc:docMk/>
            <pc:sldMk cId="2050791991" sldId="258"/>
            <ac:picMk id="3" creationId="{F25F7BFB-ECE7-9E67-65B5-FEBD907EC075}"/>
          </ac:picMkLst>
        </pc:picChg>
      </pc:sldChg>
      <pc:sldChg chg="delSp modSp">
        <pc:chgData name="Jessica Chan" userId="S::jessica.c@rethink-event.com::b1391dea-a1dc-4626-ac06-06dbadc110aa" providerId="AD" clId="Web-{DB9F9DCF-F5A6-5595-280C-97FF7111989E}" dt="2024-07-15T10:10:45.918" v="176"/>
        <pc:sldMkLst>
          <pc:docMk/>
          <pc:sldMk cId="3339920074" sldId="259"/>
        </pc:sldMkLst>
        <pc:spChg chg="del mod">
          <ac:chgData name="Jessica Chan" userId="S::jessica.c@rethink-event.com::b1391dea-a1dc-4626-ac06-06dbadc110aa" providerId="AD" clId="Web-{DB9F9DCF-F5A6-5595-280C-97FF7111989E}" dt="2024-07-15T10:10:45.918" v="176"/>
          <ac:spMkLst>
            <pc:docMk/>
            <pc:sldMk cId="3339920074" sldId="259"/>
            <ac:spMk id="2" creationId="{BD850A51-7C78-658D-4B09-E9EE8D19F912}"/>
          </ac:spMkLst>
        </pc:spChg>
      </pc:sldChg>
      <pc:sldChg chg="modSp">
        <pc:chgData name="Jessica Chan" userId="S::jessica.c@rethink-event.com::b1391dea-a1dc-4626-ac06-06dbadc110aa" providerId="AD" clId="Web-{DB9F9DCF-F5A6-5595-280C-97FF7111989E}" dt="2024-07-15T10:11:04.575" v="184" actId="20577"/>
        <pc:sldMkLst>
          <pc:docMk/>
          <pc:sldMk cId="1931190276" sldId="260"/>
        </pc:sldMkLst>
        <pc:spChg chg="mod">
          <ac:chgData name="Jessica Chan" userId="S::jessica.c@rethink-event.com::b1391dea-a1dc-4626-ac06-06dbadc110aa" providerId="AD" clId="Web-{DB9F9DCF-F5A6-5595-280C-97FF7111989E}" dt="2024-07-15T10:11:04.575" v="184" actId="20577"/>
          <ac:spMkLst>
            <pc:docMk/>
            <pc:sldMk cId="1931190276" sldId="260"/>
            <ac:spMk id="2" creationId="{BD850A51-7C78-658D-4B09-E9EE8D19F912}"/>
          </ac:spMkLst>
        </pc:spChg>
        <pc:spChg chg="mod">
          <ac:chgData name="Jessica Chan" userId="S::jessica.c@rethink-event.com::b1391dea-a1dc-4626-ac06-06dbadc110aa" providerId="AD" clId="Web-{DB9F9DCF-F5A6-5595-280C-97FF7111989E}" dt="2024-07-15T09:32:04.736" v="164" actId="1076"/>
          <ac:spMkLst>
            <pc:docMk/>
            <pc:sldMk cId="1931190276" sldId="260"/>
            <ac:spMk id="11" creationId="{0DBE0C88-6F80-F459-36E0-FFE61C085758}"/>
          </ac:spMkLst>
        </pc:spChg>
      </pc:sldChg>
    </pc:docChg>
  </pc:docChgLst>
  <pc:docChgLst>
    <pc:chgData name="Jessica Chan" userId="S::jessica.c@rethink-event.com::b1391dea-a1dc-4626-ac06-06dbadc110aa" providerId="AD" clId="Web-{D7B99CF1-DAF3-DB74-3238-F62AB8898F89}"/>
    <pc:docChg chg="modSld">
      <pc:chgData name="Jessica Chan" userId="S::jessica.c@rethink-event.com::b1391dea-a1dc-4626-ac06-06dbadc110aa" providerId="AD" clId="Web-{D7B99CF1-DAF3-DB74-3238-F62AB8898F89}" dt="2024-07-16T02:18:26.872" v="1" actId="20577"/>
      <pc:docMkLst>
        <pc:docMk/>
      </pc:docMkLst>
      <pc:sldChg chg="modSp">
        <pc:chgData name="Jessica Chan" userId="S::jessica.c@rethink-event.com::b1391dea-a1dc-4626-ac06-06dbadc110aa" providerId="AD" clId="Web-{D7B99CF1-DAF3-DB74-3238-F62AB8898F89}" dt="2024-07-16T02:18:26.872" v="1" actId="20577"/>
        <pc:sldMkLst>
          <pc:docMk/>
          <pc:sldMk cId="4070392197" sldId="256"/>
        </pc:sldMkLst>
        <pc:spChg chg="mod">
          <ac:chgData name="Jessica Chan" userId="S::jessica.c@rethink-event.com::b1391dea-a1dc-4626-ac06-06dbadc110aa" providerId="AD" clId="Web-{D7B99CF1-DAF3-DB74-3238-F62AB8898F89}" dt="2024-07-16T02:18:26.872" v="1" actId="20577"/>
          <ac:spMkLst>
            <pc:docMk/>
            <pc:sldMk cId="4070392197" sldId="256"/>
            <ac:spMk id="5" creationId="{9667072A-65FB-28D7-A36A-ECD4A2F98589}"/>
          </ac:spMkLst>
        </pc:spChg>
      </pc:sldChg>
      <pc:sldChg chg="modSp">
        <pc:chgData name="Jessica Chan" userId="S::jessica.c@rethink-event.com::b1391dea-a1dc-4626-ac06-06dbadc110aa" providerId="AD" clId="Web-{D7B99CF1-DAF3-DB74-3238-F62AB8898F89}" dt="2024-07-16T02:17:26.542" v="0" actId="1076"/>
        <pc:sldMkLst>
          <pc:docMk/>
          <pc:sldMk cId="3339920074" sldId="259"/>
        </pc:sldMkLst>
        <pc:spChg chg="mod">
          <ac:chgData name="Jessica Chan" userId="S::jessica.c@rethink-event.com::b1391dea-a1dc-4626-ac06-06dbadc110aa" providerId="AD" clId="Web-{D7B99CF1-DAF3-DB74-3238-F62AB8898F89}" dt="2024-07-16T02:17:26.542" v="0" actId="1076"/>
          <ac:spMkLst>
            <pc:docMk/>
            <pc:sldMk cId="3339920074" sldId="259"/>
            <ac:spMk id="16" creationId="{E1EE0A56-6C7C-5718-37C3-8E267239C2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649770"/>
            <a:ext cx="8568531" cy="3509551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5294662"/>
            <a:ext cx="7560469" cy="2433817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946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615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536700"/>
            <a:ext cx="2173635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536700"/>
            <a:ext cx="6394896" cy="8542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8540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2999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2513159"/>
            <a:ext cx="8694539" cy="419325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6746088"/>
            <a:ext cx="8694539" cy="220513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5396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683500"/>
            <a:ext cx="428426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683500"/>
            <a:ext cx="4284266" cy="6396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268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36702"/>
            <a:ext cx="8694539" cy="19484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2471154"/>
            <a:ext cx="4264576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3682228"/>
            <a:ext cx="4264576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2471154"/>
            <a:ext cx="4285579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3682228"/>
            <a:ext cx="4285579" cy="5416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8676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4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433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451426"/>
            <a:ext cx="5103316" cy="7163777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853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451426"/>
            <a:ext cx="5103316" cy="7163777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3236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536702"/>
            <a:ext cx="8694539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683500"/>
            <a:ext cx="8694539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11C9B-6600-48AD-A96F-38721A0F14A2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9343248"/>
            <a:ext cx="340221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66D9F-8882-4CB2-94BE-77E36659B54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729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rethinkhk" TargetMode="External"/><Relationship Id="rId2" Type="http://schemas.openxmlformats.org/officeDocument/2006/relationships/hyperlink" Target="https://www.facebook.com/rethinkhongko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instagram.com/rethink_ev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rethink-event.com/gener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400FFE-04A3-9CBB-BD0F-20749A30F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63624"/>
              </p:ext>
            </p:extLst>
          </p:nvPr>
        </p:nvGraphicFramePr>
        <p:xfrm>
          <a:off x="789115" y="4706724"/>
          <a:ext cx="8502392" cy="53105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3233608630"/>
                    </a:ext>
                  </a:extLst>
                </a:gridCol>
                <a:gridCol w="502862">
                  <a:extLst>
                    <a:ext uri="{9D8B030D-6E8A-4147-A177-3AD203B41FA5}">
                      <a16:colId xmlns:a16="http://schemas.microsoft.com/office/drawing/2014/main" val="1121956531"/>
                    </a:ext>
                  </a:extLst>
                </a:gridCol>
                <a:gridCol w="6987975">
                  <a:extLst>
                    <a:ext uri="{9D8B030D-6E8A-4147-A177-3AD203B41FA5}">
                      <a16:colId xmlns:a16="http://schemas.microsoft.com/office/drawing/2014/main" val="2982867001"/>
                    </a:ext>
                  </a:extLst>
                </a:gridCol>
              </a:tblGrid>
              <a:tr h="1130105"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Step 1</a:t>
                      </a:r>
                    </a:p>
                    <a:p>
                      <a:pPr algn="l"/>
                      <a:r>
                        <a:rPr lang="zh-TW" altLang="en-US" sz="2000" b="0" spc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第一步</a:t>
                      </a:r>
                      <a:endParaRPr lang="en-US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Choose your preferred template from slide 3 - 5</a:t>
                      </a:r>
                      <a:endParaRPr lang="en-US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/>
                      <a:r>
                        <a:rPr lang="zh-TW" altLang="en-US" sz="20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從頁面</a:t>
                      </a:r>
                      <a:r>
                        <a:rPr lang="en-HK" altLang="zh-TW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3-5</a:t>
                      </a:r>
                      <a:r>
                        <a:rPr lang="zh-TW" altLang="en-US" sz="20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選取樣板</a:t>
                      </a:r>
                      <a:endParaRPr lang="en-US" sz="20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322694"/>
                  </a:ext>
                </a:extLst>
              </a:tr>
              <a:tr h="1130105"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Step 2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spc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第二步</a:t>
                      </a:r>
                      <a:endParaRPr lang="en-HK" altLang="zh-TW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Insert your company info into the image in the preferred template (Company name, logo, booth number)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插入公司資料</a:t>
                      </a:r>
                      <a:r>
                        <a:rPr lang="en-HK" altLang="zh-TW" sz="2000" b="0" spc="0" baseline="0" dirty="0">
                          <a:latin typeface="Open Sans"/>
                          <a:ea typeface="Open Sans"/>
                          <a:cs typeface="Open Sans"/>
                        </a:rPr>
                        <a:t>, </a:t>
                      </a:r>
                      <a:r>
                        <a:rPr lang="zh-TW" altLang="en-US" sz="20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包括公司名稱、商標及攤位號碼</a:t>
                      </a:r>
                      <a:endParaRPr lang="en-US" sz="20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14042"/>
                  </a:ext>
                </a:extLst>
              </a:tr>
              <a:tr h="1130105"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Step 3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spc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第三步</a:t>
                      </a:r>
                      <a:endParaRPr lang="en-US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File &gt; Save As &gt; choose “</a:t>
                      </a:r>
                      <a:r>
                        <a:rPr lang="en-US" sz="2000" spc="0" baseline="0" dirty="0" err="1">
                          <a:latin typeface="Open Sans"/>
                          <a:ea typeface="Open Sans"/>
                          <a:cs typeface="Open Sans"/>
                        </a:rPr>
                        <a:t>png</a:t>
                      </a:r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” / “jpg” &gt; Save the image</a:t>
                      </a:r>
                    </a:p>
                    <a:p>
                      <a:pPr algn="l"/>
                      <a:r>
                        <a:rPr lang="zh-TW" altLang="en-US" sz="20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選取</a:t>
                      </a:r>
                      <a:r>
                        <a:rPr lang="en-HK" altLang="zh-TW" sz="2000" spc="0" baseline="0" dirty="0">
                          <a:latin typeface="Open Sans"/>
                          <a:ea typeface="Open Sans"/>
                          <a:cs typeface="Open Sans"/>
                        </a:rPr>
                        <a:t> “</a:t>
                      </a:r>
                      <a:r>
                        <a:rPr lang="zh-TW" altLang="en-US" sz="20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檔案</a:t>
                      </a:r>
                      <a:r>
                        <a:rPr lang="en-HK" altLang="zh-TW" sz="2000" spc="0" baseline="0" dirty="0">
                          <a:latin typeface="Open Sans"/>
                          <a:ea typeface="Open Sans"/>
                          <a:cs typeface="Open Sans"/>
                        </a:rPr>
                        <a:t>” &gt; “</a:t>
                      </a:r>
                      <a:r>
                        <a:rPr lang="zh-TW" altLang="en-US" sz="20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另存新檔</a:t>
                      </a:r>
                      <a:r>
                        <a:rPr lang="en-HK" altLang="zh-TW" sz="2000" spc="0" baseline="0" dirty="0">
                          <a:latin typeface="Open Sans"/>
                          <a:ea typeface="Open Sans"/>
                          <a:cs typeface="Open Sans"/>
                        </a:rPr>
                        <a:t>” &gt; </a:t>
                      </a:r>
                      <a:r>
                        <a:rPr lang="zh-TW" altLang="en-US" sz="20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檔案類別為</a:t>
                      </a:r>
                      <a:r>
                        <a:rPr lang="en-HK" altLang="zh-TW" sz="2000" spc="0" baseline="0" dirty="0" err="1">
                          <a:latin typeface="Open Sans"/>
                          <a:ea typeface="Open Sans"/>
                          <a:cs typeface="Open Sans"/>
                        </a:rPr>
                        <a:t>png</a:t>
                      </a:r>
                      <a:r>
                        <a:rPr lang="en-HK" altLang="zh-TW" sz="2000" spc="0" baseline="0" dirty="0">
                          <a:latin typeface="Open Sans"/>
                          <a:ea typeface="Open Sans"/>
                          <a:cs typeface="Open Sans"/>
                        </a:rPr>
                        <a:t> / jpg &gt;</a:t>
                      </a:r>
                    </a:p>
                    <a:p>
                      <a:pPr algn="l"/>
                      <a:r>
                        <a:rPr lang="zh-TW" altLang="en-US" sz="2000" spc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儲存圖片</a:t>
                      </a:r>
                      <a:endParaRPr lang="en-US" sz="200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704609"/>
                  </a:ext>
                </a:extLst>
              </a:tr>
              <a:tr h="1783453"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Step 4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spc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第四步</a:t>
                      </a:r>
                      <a:endParaRPr lang="en-US" sz="2000" b="0" spc="0" baseline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Post it at your company’s social media platform(s) and tag </a:t>
                      </a:r>
                      <a:r>
                        <a:rPr lang="en-US" sz="2000" spc="0" baseline="0" dirty="0" err="1">
                          <a:latin typeface="Open Sans"/>
                          <a:ea typeface="Open Sans"/>
                          <a:cs typeface="Open Sans"/>
                        </a:rPr>
                        <a:t>ReThink</a:t>
                      </a:r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 HK:</a:t>
                      </a:r>
                    </a:p>
                    <a:p>
                      <a:pPr algn="l"/>
                      <a:r>
                        <a:rPr lang="zh-TW" altLang="en-US" sz="20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於 貴公司之社交平台上分享貼文並標記</a:t>
                      </a:r>
                      <a:r>
                        <a:rPr lang="en-HK" altLang="zh-TW" sz="2000" spc="0" baseline="0" dirty="0" err="1">
                          <a:latin typeface="Open Sans"/>
                          <a:ea typeface="Open Sans"/>
                          <a:cs typeface="Open Sans"/>
                        </a:rPr>
                        <a:t>ReThink</a:t>
                      </a:r>
                      <a:r>
                        <a:rPr lang="en-HK" altLang="zh-TW" sz="2000" spc="0" baseline="0" dirty="0">
                          <a:latin typeface="Open Sans"/>
                          <a:ea typeface="Open Sans"/>
                          <a:cs typeface="Open Sans"/>
                        </a:rPr>
                        <a:t> HK:</a:t>
                      </a:r>
                      <a:endParaRPr lang="en-US" sz="2000" spc="0" baseline="0" dirty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Facebook: </a:t>
                      </a:r>
                      <a:r>
                        <a:rPr lang="en-US" sz="2000" b="0" u="sng" strike="noStrike" spc="0" baseline="0" noProof="0" dirty="0">
                          <a:latin typeface="Open Sans"/>
                          <a:ea typeface="Open Sans"/>
                          <a:cs typeface="Open Sans"/>
                          <a:hlinkClick r:id="rId2"/>
                        </a:rPr>
                        <a:t>https://www.facebook.com/rethinkhongkong</a:t>
                      </a:r>
                      <a:endParaRPr lang="en-US" sz="2000" b="0" u="sng" strike="noStrike" spc="0" baseline="0" noProof="0" dirty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000" spc="0" baseline="0" dirty="0" err="1">
                          <a:latin typeface="Open Sans"/>
                          <a:ea typeface="Open Sans"/>
                          <a:cs typeface="Open Sans"/>
                        </a:rPr>
                        <a:t>Linkedin</a:t>
                      </a:r>
                      <a:r>
                        <a:rPr lang="en-US" sz="2000" spc="0" baseline="0" dirty="0">
                          <a:latin typeface="Open Sans"/>
                          <a:ea typeface="Open Sans"/>
                          <a:cs typeface="Open Sans"/>
                        </a:rPr>
                        <a:t>: </a:t>
                      </a:r>
                      <a:r>
                        <a:rPr lang="en-US" sz="2000" b="0" u="none" strike="noStrike" spc="0" baseline="0" noProof="0" dirty="0">
                          <a:latin typeface="Open Sans"/>
                          <a:ea typeface="Open Sans"/>
                          <a:cs typeface="Open Sans"/>
                          <a:hlinkClick r:id="rId3"/>
                        </a:rPr>
                        <a:t>https://www.linkedin.com/company/rethinkhk</a:t>
                      </a:r>
                      <a:br>
                        <a:rPr lang="en-US" sz="2000" b="0" u="none" strike="noStrike" spc="0" baseline="0" noProof="0" dirty="0"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lang="en-US" sz="2000" b="0" u="none" strike="noStrike" spc="0" baseline="0" noProof="0" dirty="0">
                          <a:latin typeface="Open Sans"/>
                          <a:ea typeface="Open Sans"/>
                          <a:cs typeface="Open Sans"/>
                        </a:rPr>
                        <a:t>Instagram: </a:t>
                      </a:r>
                      <a:r>
                        <a:rPr lang="en-US" sz="2000" b="0" u="none" strike="noStrike" spc="0" baseline="0" noProof="0" dirty="0">
                          <a:latin typeface="Open Sans"/>
                          <a:ea typeface="Open Sans"/>
                          <a:cs typeface="Open Sans"/>
                          <a:hlinkClick r:id="rId4"/>
                        </a:rPr>
                        <a:t>https://www.instagram.com/rethink_event/</a:t>
                      </a:r>
                      <a:endParaRPr lang="en-US" sz="2000" b="0" u="none" strike="noStrike" spc="0" baseline="0" noProof="0" dirty="0" err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64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67072A-65FB-28D7-A36A-ECD4A2F98589}"/>
              </a:ext>
            </a:extLst>
          </p:cNvPr>
          <p:cNvSpPr txBox="1"/>
          <p:nvPr/>
        </p:nvSpPr>
        <p:spPr>
          <a:xfrm>
            <a:off x="568992" y="2835966"/>
            <a:ext cx="8942641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altLang="zh-TW" sz="3200" dirty="0">
                <a:ea typeface="新細明體"/>
              </a:rPr>
              <a:t>Invite your clients &amp; partners to visit your booth at </a:t>
            </a:r>
            <a:endParaRPr lang="en-US" altLang="zh-TW" sz="3200" dirty="0"/>
          </a:p>
          <a:p>
            <a:pPr algn="ctr"/>
            <a:r>
              <a:rPr lang="en-US" altLang="zh-TW" sz="3200" dirty="0"/>
              <a:t>ReThink HK 2024</a:t>
            </a:r>
            <a:br>
              <a:rPr lang="en-US" altLang="zh-TW" sz="3200" dirty="0"/>
            </a:br>
            <a:r>
              <a:rPr lang="zh-TW" altLang="en-US" sz="3200" dirty="0"/>
              <a:t>邀請您的買家蒞臨參觀</a:t>
            </a:r>
            <a:r>
              <a:rPr lang="en-US" altLang="zh-TW" sz="3200" dirty="0"/>
              <a:t>ReThink HK 2024</a:t>
            </a:r>
            <a:endParaRPr lang="en-HK" sz="3200" dirty="0"/>
          </a:p>
        </p:txBody>
      </p:sp>
      <p:pic>
        <p:nvPicPr>
          <p:cNvPr id="7" name="Picture 6" descr="A close-up of a screen&#10;&#10;Description automatically generated">
            <a:extLst>
              <a:ext uri="{FF2B5EF4-FFF2-40B4-BE49-F238E27FC236}">
                <a16:creationId xmlns:a16="http://schemas.microsoft.com/office/drawing/2014/main" id="{B769C990-75A6-EBD3-9860-241343BDD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25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6686-EA36-6363-3C56-09919BD0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Picture 3" descr="A close-up of a screen&#10;&#10;Description automatically generated">
            <a:extLst>
              <a:ext uri="{FF2B5EF4-FFF2-40B4-BE49-F238E27FC236}">
                <a16:creationId xmlns:a16="http://schemas.microsoft.com/office/drawing/2014/main" id="{430AD175-9ED4-43CE-081D-846690CC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2520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BE688-3155-8F0D-3976-88EB0A7572C8}"/>
              </a:ext>
            </a:extLst>
          </p:cNvPr>
          <p:cNvSpPr txBox="1"/>
          <p:nvPr/>
        </p:nvSpPr>
        <p:spPr>
          <a:xfrm>
            <a:off x="1145903" y="2667431"/>
            <a:ext cx="8241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/>
              <a:t>Proposed content for your social media feed:</a:t>
            </a:r>
            <a:br>
              <a:rPr lang="en-US" altLang="zh-TW" sz="3200"/>
            </a:br>
            <a:r>
              <a:rPr lang="zh-TW" altLang="en-US" sz="3200"/>
              <a:t>建議貼文內容</a:t>
            </a:r>
            <a:r>
              <a:rPr lang="en-US" altLang="zh-TW" sz="3200"/>
              <a:t>:</a:t>
            </a:r>
            <a:endParaRPr lang="en-HK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30556-00F6-B792-9FE5-2FB2A1BF8D48}"/>
              </a:ext>
            </a:extLst>
          </p:cNvPr>
          <p:cNvSpPr txBox="1"/>
          <p:nvPr/>
        </p:nvSpPr>
        <p:spPr>
          <a:xfrm>
            <a:off x="696334" y="3951613"/>
            <a:ext cx="8673239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>
                <a:latin typeface="Open Sans"/>
                <a:ea typeface="Open Sans"/>
                <a:cs typeface="Open Sans"/>
              </a:rPr>
              <a:t>Excited to showcase our latest </a:t>
            </a:r>
            <a:r>
              <a:rPr lang="en-US">
                <a:latin typeface="Open Sans"/>
                <a:ea typeface="Open Sans"/>
                <a:cs typeface="Open Sans"/>
              </a:rPr>
              <a:t>ESG innovations </a:t>
            </a:r>
            <a:r>
              <a:rPr lang="en-US" sz="1800">
                <a:latin typeface="Open Sans"/>
                <a:ea typeface="Open Sans"/>
                <a:cs typeface="Open Sans"/>
              </a:rPr>
              <a:t>at @ReThinkHK this year! </a:t>
            </a:r>
            <a:r>
              <a:rPr lang="en-US" sz="1800" dirty="0">
                <a:latin typeface="Open Sans"/>
                <a:ea typeface="Open Sans"/>
                <a:cs typeface="Open Sans"/>
              </a:rPr>
              <a:t>Visit us at </a:t>
            </a:r>
            <a:r>
              <a:rPr lang="en-US" sz="1800" dirty="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Booth #[XXX] </a:t>
            </a:r>
            <a:r>
              <a:rPr lang="en-US" sz="1800" dirty="0">
                <a:latin typeface="Open Sans"/>
                <a:ea typeface="Open Sans"/>
                <a:cs typeface="Open Sans"/>
              </a:rPr>
              <a:t>to see our cutting-edge </a:t>
            </a:r>
            <a:r>
              <a:rPr lang="en-US" sz="1800" dirty="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[product/service] </a:t>
            </a:r>
            <a:r>
              <a:rPr lang="en-US" sz="1800" dirty="0">
                <a:latin typeface="Open Sans"/>
                <a:ea typeface="Open Sans"/>
                <a:cs typeface="Open Sans"/>
              </a:rPr>
              <a:t>solutions in person. Can't wait to connect</a:t>
            </a:r>
            <a:r>
              <a:rPr lang="en-US" dirty="0">
                <a:latin typeface="Open Sans"/>
                <a:ea typeface="Open Sans"/>
                <a:cs typeface="Open Sans"/>
              </a:rPr>
              <a:t> and help to solve the challenges you face in accelerating your sustainability progress</a:t>
            </a:r>
            <a:r>
              <a:rPr lang="en-US" sz="1800" dirty="0">
                <a:latin typeface="Open Sans"/>
                <a:ea typeface="Open Sans"/>
                <a:cs typeface="Open Sans"/>
              </a:rPr>
              <a:t>!</a:t>
            </a: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endParaRPr lang="en-US" sz="1800" dirty="0">
              <a:latin typeface="Open Sans"/>
              <a:ea typeface="Open Sans"/>
              <a:cs typeface="Open Sans"/>
            </a:endParaRP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 12 -13 Sep 2024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Venue: Hall 1, HKCEC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Pre-register now: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https://register.rethink-event.com/general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#OnlyWayForward #ReThinkHK2024 #rethink_hk #rethinkhongkong #sustainabilityhk #sustainabledevelopmenthk</a:t>
            </a: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TW" altLang="en-US" sz="1800" dirty="0">
                <a:latin typeface="Open Sans"/>
                <a:ea typeface="Open Sans" panose="020B0606030504020204" pitchFamily="34" charset="0"/>
                <a:cs typeface="Open Sans"/>
              </a:rPr>
              <a:t>好興奮今年可以喺 </a:t>
            </a:r>
            <a:r>
              <a:rPr lang="en-US" altLang="zh-TW" dirty="0">
                <a:latin typeface="Open Sans"/>
                <a:ea typeface="Open Sans" panose="020B0606030504020204" pitchFamily="34" charset="0"/>
                <a:cs typeface="Open Sans"/>
              </a:rPr>
              <a:t>@ReThinkHK</a:t>
            </a:r>
            <a:r>
              <a:rPr lang="zh-TW" altLang="en-US" dirty="0">
                <a:latin typeface="Open Sans"/>
                <a:ea typeface="Open Sans" panose="020B0606030504020204" pitchFamily="34" charset="0"/>
                <a:cs typeface="Open Sans"/>
              </a:rPr>
              <a:t> 展示最新技術 </a:t>
            </a:r>
            <a:r>
              <a:rPr lang="en-US" altLang="zh-TW" sz="1800" dirty="0">
                <a:latin typeface="Open Sans"/>
                <a:ea typeface="Open Sans" panose="020B0606030504020204" pitchFamily="34" charset="0"/>
                <a:cs typeface="Open Sans"/>
              </a:rPr>
              <a:t>!</a:t>
            </a:r>
            <a:r>
              <a:rPr lang="zh-TW" altLang="en-US" sz="1800" dirty="0">
                <a:latin typeface="Open Sans"/>
                <a:ea typeface="Open Sans" panose="020B0606030504020204" pitchFamily="34" charset="0"/>
                <a:cs typeface="Open Sans"/>
              </a:rPr>
              <a:t> </a:t>
            </a:r>
            <a:r>
              <a:rPr lang="zh-TW" altLang="en-US" dirty="0">
                <a:latin typeface="Open Sans"/>
                <a:ea typeface="Open Sans" panose="020B0606030504020204" pitchFamily="34" charset="0"/>
                <a:cs typeface="Open Sans"/>
              </a:rPr>
              <a:t>請</a:t>
            </a:r>
            <a:r>
              <a:rPr lang="zh-TW" altLang="en-US" sz="1800" dirty="0">
                <a:latin typeface="Open Sans"/>
                <a:ea typeface="Open Sans"/>
                <a:cs typeface="Open Sans"/>
              </a:rPr>
              <a:t>蒞臨</a:t>
            </a:r>
            <a:r>
              <a:rPr lang="zh-TW" altLang="en-US" sz="1800" dirty="0">
                <a:latin typeface="Open Sans"/>
                <a:ea typeface="Open Sans" panose="020B0606030504020204" pitchFamily="34" charset="0"/>
                <a:cs typeface="Open Sans"/>
              </a:rPr>
              <a:t>參觀我們的</a:t>
            </a:r>
            <a:r>
              <a:rPr lang="zh-TW" altLang="en-US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展位</a:t>
            </a:r>
            <a:r>
              <a:rPr lang="en-US" altLang="zh-TW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#[XXX]</a:t>
            </a:r>
            <a:r>
              <a:rPr lang="zh-TW" altLang="en-US" sz="1800" dirty="0">
                <a:latin typeface="Open Sans"/>
                <a:ea typeface="Open Sans" panose="020B0606030504020204" pitchFamily="34" charset="0"/>
                <a:cs typeface="Open Sans"/>
              </a:rPr>
              <a:t>探索最新</a:t>
            </a:r>
            <a:r>
              <a:rPr lang="en-US" altLang="zh-TW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[</a:t>
            </a:r>
            <a:r>
              <a:rPr lang="zh-TW" altLang="en-US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產品</a:t>
            </a:r>
            <a:r>
              <a:rPr lang="en-US" altLang="zh-TW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/</a:t>
            </a:r>
            <a:r>
              <a:rPr lang="zh-TW" altLang="en-US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服務</a:t>
            </a:r>
            <a:r>
              <a:rPr lang="en-US" altLang="zh-TW" sz="1800" dirty="0">
                <a:highlight>
                  <a:srgbClr val="FFFF00"/>
                </a:highlight>
                <a:latin typeface="Open Sans"/>
                <a:ea typeface="Open Sans" panose="020B0606030504020204" pitchFamily="34" charset="0"/>
                <a:cs typeface="Open Sans"/>
              </a:rPr>
              <a:t>] </a:t>
            </a:r>
            <a:r>
              <a:rPr lang="zh-TW" altLang="en-US" sz="1800" dirty="0">
                <a:latin typeface="Open Sans"/>
                <a:ea typeface="Open Sans" panose="020B0606030504020204" pitchFamily="34" charset="0"/>
                <a:cs typeface="Open Sans"/>
              </a:rPr>
              <a:t>解決方案。期待同大家見面</a:t>
            </a:r>
            <a:r>
              <a:rPr lang="en-US" altLang="zh-TW" sz="1800" dirty="0">
                <a:latin typeface="Open Sans"/>
                <a:ea typeface="Open Sans" panose="020B0606030504020204" pitchFamily="34" charset="0"/>
                <a:cs typeface="Open Sans"/>
              </a:rPr>
              <a:t>!</a:t>
            </a:r>
          </a:p>
          <a:p>
            <a:endParaRPr lang="en-US" altLang="zh-TW" sz="1800" dirty="0">
              <a:latin typeface="Open Sans"/>
              <a:ea typeface="Open Sans"/>
              <a:cs typeface="Open Sans"/>
            </a:endParaRPr>
          </a:p>
          <a:p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日期：</a:t>
            </a:r>
            <a:r>
              <a:rPr lang="en-US" altLang="zh-TW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</a:t>
            </a:r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 </a:t>
            </a:r>
            <a:r>
              <a:rPr lang="en-HK" altLang="zh-TW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月</a:t>
            </a:r>
            <a:r>
              <a:rPr lang="en-HK" altLang="zh-TW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13</a:t>
            </a:r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日</a:t>
            </a:r>
            <a:endParaRPr lang="en-US" altLang="zh-TW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地點：香港會議展覽中心</a:t>
            </a:r>
            <a:r>
              <a:rPr lang="en-HK" altLang="zh-TW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展覽廳</a:t>
            </a:r>
            <a:r>
              <a:rPr lang="en-HK" altLang="zh-TW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altLang="zh-TW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TW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立即登記：</a:t>
            </a:r>
            <a:r>
              <a:rPr lang="en-US" altLang="zh-TW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https://register.rethink-event.com/general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zh-TW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/>
                <a:ea typeface="Open Sans"/>
                <a:cs typeface="Open Sans"/>
              </a:rPr>
              <a:t>#OnlyWayForward #ReThinkHK2024 #</a:t>
            </a:r>
            <a:r>
              <a:rPr lang="en-US" dirty="0">
                <a:latin typeface="Open Sans"/>
                <a:ea typeface="Open Sans"/>
                <a:cs typeface="Open Sans"/>
              </a:rPr>
              <a:t>ReThink</a:t>
            </a:r>
            <a:r>
              <a:rPr lang="en-US" sz="1800" dirty="0">
                <a:latin typeface="Open Sans"/>
                <a:ea typeface="Open Sans"/>
                <a:cs typeface="Open Sans"/>
              </a:rPr>
              <a:t>_</a:t>
            </a:r>
            <a:r>
              <a:rPr lang="en-US" dirty="0">
                <a:latin typeface="Open Sans"/>
                <a:ea typeface="Open Sans"/>
                <a:cs typeface="Open Sans"/>
              </a:rPr>
              <a:t>HK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#</a:t>
            </a:r>
            <a:r>
              <a:rPr lang="en-US" dirty="0">
                <a:latin typeface="Open Sans"/>
                <a:ea typeface="Open Sans"/>
                <a:cs typeface="Open Sans"/>
              </a:rPr>
              <a:t>ReThinkHongKong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#</a:t>
            </a:r>
            <a:r>
              <a:rPr lang="en-US" dirty="0">
                <a:latin typeface="Open Sans"/>
                <a:ea typeface="Open Sans"/>
                <a:cs typeface="Open Sans"/>
              </a:rPr>
              <a:t>Sustainabilityhk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#</a:t>
            </a:r>
            <a:r>
              <a:rPr lang="en-US" dirty="0">
                <a:latin typeface="Open Sans"/>
                <a:ea typeface="Open Sans"/>
                <a:cs typeface="Open Sans"/>
              </a:rPr>
              <a:t>SustainableDevelopmenthk</a:t>
            </a:r>
            <a:endParaRPr lang="en-US" sz="18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411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0A51-7C78-658D-4B09-E9EE8D19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Content Placeholder 4" descr="A green and white circle with lines and text&#10;&#10;Description automatically generated">
            <a:extLst>
              <a:ext uri="{FF2B5EF4-FFF2-40B4-BE49-F238E27FC236}">
                <a16:creationId xmlns:a16="http://schemas.microsoft.com/office/drawing/2014/main" id="{A2C7E993-F8E9-189F-A3A3-9A911D64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080625" cy="10080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A71E17-6960-100A-4359-4DE6C690FD81}"/>
              </a:ext>
            </a:extLst>
          </p:cNvPr>
          <p:cNvSpPr txBox="1"/>
          <p:nvPr/>
        </p:nvSpPr>
        <p:spPr>
          <a:xfrm>
            <a:off x="3166016" y="7739270"/>
            <a:ext cx="374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</a:rPr>
              <a:t>[</a:t>
            </a:r>
            <a:r>
              <a:rPr lang="zh-TW" altLang="en-US" sz="2800">
                <a:solidFill>
                  <a:schemeClr val="bg1"/>
                </a:solidFill>
              </a:rPr>
              <a:t> </a:t>
            </a:r>
            <a:r>
              <a:rPr lang="en-US" altLang="zh-TW" sz="2800">
                <a:solidFill>
                  <a:schemeClr val="bg1"/>
                </a:solidFill>
              </a:rPr>
              <a:t>Your Company Name]</a:t>
            </a:r>
            <a:endParaRPr lang="en-HK" sz="2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07D0B-B24B-BD8F-0C7A-1B9A001D2E8D}"/>
              </a:ext>
            </a:extLst>
          </p:cNvPr>
          <p:cNvSpPr txBox="1"/>
          <p:nvPr/>
        </p:nvSpPr>
        <p:spPr>
          <a:xfrm>
            <a:off x="4033304" y="8262490"/>
            <a:ext cx="201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</a:rPr>
              <a:t>[</a:t>
            </a:r>
            <a:r>
              <a:rPr lang="zh-TW" altLang="en-US" sz="2800">
                <a:solidFill>
                  <a:schemeClr val="bg1"/>
                </a:solidFill>
              </a:rPr>
              <a:t> </a:t>
            </a:r>
            <a:r>
              <a:rPr lang="en-US" altLang="zh-TW" sz="2800">
                <a:solidFill>
                  <a:schemeClr val="bg1"/>
                </a:solidFill>
              </a:rPr>
              <a:t>Booth No.]</a:t>
            </a:r>
            <a:endParaRPr lang="en-HK" sz="2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DACA8-D948-45B9-79E2-AED1671A5956}"/>
              </a:ext>
            </a:extLst>
          </p:cNvPr>
          <p:cNvSpPr txBox="1"/>
          <p:nvPr/>
        </p:nvSpPr>
        <p:spPr>
          <a:xfrm>
            <a:off x="2842361" y="4002522"/>
            <a:ext cx="407008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2800" b="1">
                <a:latin typeface="Open Sans"/>
                <a:ea typeface="新細明體"/>
                <a:cs typeface="Open Sans"/>
              </a:rPr>
              <a:t>[</a:t>
            </a:r>
            <a:r>
              <a:rPr lang="zh-TW" altLang="en-US" sz="2800" b="1">
                <a:latin typeface="Open Sans"/>
                <a:ea typeface="新細明體"/>
                <a:cs typeface="Open Sans"/>
              </a:rPr>
              <a:t> </a:t>
            </a:r>
            <a:r>
              <a:rPr lang="en-US" altLang="zh-TW" sz="2800" b="1">
                <a:latin typeface="Open Sans"/>
                <a:ea typeface="新細明體"/>
                <a:cs typeface="Open Sans"/>
              </a:rPr>
              <a:t>Your Company Logo]</a:t>
            </a:r>
            <a:endParaRPr lang="en-HK" sz="2800" b="1">
              <a:latin typeface="Open Sans"/>
              <a:ea typeface="新細明體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507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black and green poster with white text&#10;&#10;Description automatically generated">
            <a:extLst>
              <a:ext uri="{FF2B5EF4-FFF2-40B4-BE49-F238E27FC236}">
                <a16:creationId xmlns:a16="http://schemas.microsoft.com/office/drawing/2014/main" id="{80642174-6C8F-001E-C44F-92853CCF0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" y="6411"/>
            <a:ext cx="10131524" cy="1013152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387A7A-937F-AC7B-8564-AE082B167DAA}"/>
              </a:ext>
            </a:extLst>
          </p:cNvPr>
          <p:cNvSpPr txBox="1"/>
          <p:nvPr/>
        </p:nvSpPr>
        <p:spPr>
          <a:xfrm>
            <a:off x="5322678" y="5272104"/>
            <a:ext cx="51823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Open Sans"/>
              </a:rPr>
              <a:t>[</a:t>
            </a:r>
            <a:r>
              <a:rPr lang="zh-TW" altLang="en-US" sz="2800" b="1"/>
              <a:t> </a:t>
            </a:r>
            <a:r>
              <a:rPr lang="en-US" sz="2800" b="1">
                <a:latin typeface="Open Sans"/>
              </a:rPr>
              <a:t>Your Company Logo]</a:t>
            </a:r>
            <a:r>
              <a:rPr lang="en-US" sz="2800">
                <a:latin typeface="Open Sans"/>
                <a:ea typeface="Open Sans"/>
                <a:cs typeface="Open Sans"/>
              </a:rPr>
              <a:t>​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E0A56-6C7C-5718-37C3-8E267239C210}"/>
              </a:ext>
            </a:extLst>
          </p:cNvPr>
          <p:cNvSpPr txBox="1"/>
          <p:nvPr/>
        </p:nvSpPr>
        <p:spPr>
          <a:xfrm>
            <a:off x="677094" y="579346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[</a:t>
            </a:r>
            <a:r>
              <a:rPr lang="zh-TW" altLang="en-US" sz="280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Booth No.]</a:t>
            </a:r>
            <a:r>
              <a:rPr lang="en-US" sz="2800"/>
              <a:t>​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71A98-84CB-37A1-FD40-4ABF5D39DC7F}"/>
              </a:ext>
            </a:extLst>
          </p:cNvPr>
          <p:cNvSpPr txBox="1"/>
          <p:nvPr/>
        </p:nvSpPr>
        <p:spPr>
          <a:xfrm>
            <a:off x="684695" y="7608162"/>
            <a:ext cx="49776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[</a:t>
            </a:r>
            <a:r>
              <a:rPr lang="zh-TW" altLang="en-US" sz="280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Your Company Name]</a:t>
            </a:r>
            <a:r>
              <a:rPr lang="en-US" sz="2800"/>
              <a:t>​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035180-63E2-0191-C5AC-FF0A2DFF3620}"/>
              </a:ext>
            </a:extLst>
          </p:cNvPr>
          <p:cNvSpPr txBox="1"/>
          <p:nvPr/>
        </p:nvSpPr>
        <p:spPr>
          <a:xfrm>
            <a:off x="514133" y="3787948"/>
            <a:ext cx="49435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Aptos Display"/>
              </a:rPr>
              <a:t>See You There!</a:t>
            </a:r>
            <a:endParaRPr lang="en-US" sz="540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3992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green and black poster&#10;&#10;Description automatically generated">
            <a:extLst>
              <a:ext uri="{FF2B5EF4-FFF2-40B4-BE49-F238E27FC236}">
                <a16:creationId xmlns:a16="http://schemas.microsoft.com/office/drawing/2014/main" id="{2BD5B30C-EF16-D453-6729-52372D63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" y="6411"/>
            <a:ext cx="10097410" cy="100803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50A51-7C78-658D-4B09-E9EE8D19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76" y="894784"/>
            <a:ext cx="8694539" cy="19484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ea typeface="+mj-lt"/>
                <a:cs typeface="+mj-lt"/>
              </a:rPr>
              <a:t>Come visit our Booth</a:t>
            </a:r>
            <a:endParaRPr lang="en-US" dirty="0"/>
          </a:p>
          <a:p>
            <a:endParaRPr lang="en-HK" sz="48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9130B-FA71-82DD-4270-A56176E60737}"/>
              </a:ext>
            </a:extLst>
          </p:cNvPr>
          <p:cNvSpPr txBox="1"/>
          <p:nvPr/>
        </p:nvSpPr>
        <p:spPr>
          <a:xfrm>
            <a:off x="4845267" y="4777609"/>
            <a:ext cx="52676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Open Sans"/>
              </a:rPr>
              <a:t>[</a:t>
            </a:r>
            <a:r>
              <a:rPr lang="zh-TW" altLang="en-US" sz="2800" b="1"/>
              <a:t> </a:t>
            </a:r>
            <a:r>
              <a:rPr lang="en-US" sz="2800" b="1">
                <a:latin typeface="Open Sans"/>
              </a:rPr>
              <a:t>Your Company Logo]</a:t>
            </a:r>
            <a:r>
              <a:rPr lang="en-US" sz="2800">
                <a:latin typeface="Open Sans"/>
                <a:ea typeface="Open Sans"/>
                <a:cs typeface="Open Sans"/>
              </a:rPr>
              <a:t>​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A79A6-D851-9CDE-3573-1BBAB0ABA0B6}"/>
              </a:ext>
            </a:extLst>
          </p:cNvPr>
          <p:cNvSpPr txBox="1"/>
          <p:nvPr/>
        </p:nvSpPr>
        <p:spPr>
          <a:xfrm>
            <a:off x="5049885" y="7983290"/>
            <a:ext cx="54552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[</a:t>
            </a:r>
            <a:r>
              <a:rPr lang="zh-TW" altLang="en-US" sz="280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Your Company Name]</a:t>
            </a:r>
            <a:r>
              <a:rPr lang="en-US" sz="2800"/>
              <a:t>​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E0C88-6F80-F459-36E0-FFE61C085758}"/>
              </a:ext>
            </a:extLst>
          </p:cNvPr>
          <p:cNvSpPr txBox="1"/>
          <p:nvPr/>
        </p:nvSpPr>
        <p:spPr>
          <a:xfrm>
            <a:off x="684696" y="505317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[</a:t>
            </a:r>
            <a:r>
              <a:rPr lang="zh-TW" altLang="en-US" sz="2800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Booth No.]</a:t>
            </a:r>
            <a:r>
              <a:rPr lang="en-US" sz="2800"/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86667831BBA42BFBE5BB6E8607545" ma:contentTypeVersion="18" ma:contentTypeDescription="Create a new document." ma:contentTypeScope="" ma:versionID="ad59772e454344b4691317b66ab69dd4">
  <xsd:schema xmlns:xsd="http://www.w3.org/2001/XMLSchema" xmlns:xs="http://www.w3.org/2001/XMLSchema" xmlns:p="http://schemas.microsoft.com/office/2006/metadata/properties" xmlns:ns2="49fb8ede-5ee6-462c-ba2a-c88946775b0e" xmlns:ns3="485e8ffc-4c94-42ab-b817-c2512818b014" targetNamespace="http://schemas.microsoft.com/office/2006/metadata/properties" ma:root="true" ma:fieldsID="4a3d679ba5c2e8a5205ae62941a868c1" ns2:_="" ns3:_="">
    <xsd:import namespace="49fb8ede-5ee6-462c-ba2a-c88946775b0e"/>
    <xsd:import namespace="485e8ffc-4c94-42ab-b817-c2512818b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b8ede-5ee6-462c-ba2a-c88946775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830cc6-3ee7-44c8-bb3e-8fa5ec635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e8ffc-4c94-42ab-b817-c2512818b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48549d2-36c7-47a4-93f2-64a77e2db5b2}" ma:internalName="TaxCatchAll" ma:showField="CatchAllData" ma:web="485e8ffc-4c94-42ab-b817-c2512818b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5e8ffc-4c94-42ab-b817-c2512818b014" xsi:nil="true"/>
    <lcf76f155ced4ddcb4097134ff3c332f xmlns="49fb8ede-5ee6-462c-ba2a-c88946775b0e">
      <Terms xmlns="http://schemas.microsoft.com/office/infopath/2007/PartnerControls"/>
    </lcf76f155ced4ddcb4097134ff3c332f>
    <SharedWithUsers xmlns="485e8ffc-4c94-42ab-b817-c2512818b014">
      <UserInfo>
        <DisplayName>Chris Brown</DisplayName>
        <AccountId>14</AccountId>
        <AccountType/>
      </UserInfo>
      <UserInfo>
        <DisplayName>Maggie Tse</DisplayName>
        <AccountId>3197</AccountId>
        <AccountType/>
      </UserInfo>
      <UserInfo>
        <DisplayName>Chandni Sacheti</DisplayName>
        <AccountId>10867</AccountId>
        <AccountType/>
      </UserInfo>
      <UserInfo>
        <DisplayName>Jessica Chan</DisplayName>
        <AccountId>1505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94E65-801C-4E5A-A98F-02DFDA647737}">
  <ds:schemaRefs>
    <ds:schemaRef ds:uri="485e8ffc-4c94-42ab-b817-c2512818b014"/>
    <ds:schemaRef ds:uri="49fb8ede-5ee6-462c-ba2a-c88946775b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197620-3601-4732-AF3E-D1391D6EDFCA}">
  <ds:schemaRefs>
    <ds:schemaRef ds:uri="485e8ffc-4c94-42ab-b817-c2512818b014"/>
    <ds:schemaRef ds:uri="49fb8ede-5ee6-462c-ba2a-c88946775b0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3BC834-5529-4109-9633-95074C0E31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Come visit our Booth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Fang</dc:creator>
  <cp:lastModifiedBy>Chris Brown</cp:lastModifiedBy>
  <cp:revision>9</cp:revision>
  <dcterms:created xsi:type="dcterms:W3CDTF">2024-07-12T08:33:56Z</dcterms:created>
  <dcterms:modified xsi:type="dcterms:W3CDTF">2024-07-16T02:18:37Z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0x010100CF186667831BBA42BFBE5BB6E8607545</vt:lpwstr>
  </property>
  <property fmtid="{D5CDD505-2E9C-101B-9397-08002B2CF9AE}" pid="3" name="MediaServiceImageTags">
    <vt:lpwstr/>
  </property>
</Properties>
</file>