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0"/>
  </p:notesMasterIdLst>
  <p:sldIdLst>
    <p:sldId id="256" r:id="rId5"/>
    <p:sldId id="257" r:id="rId6"/>
    <p:sldId id="258" r:id="rId7"/>
    <p:sldId id="259" r:id="rId8"/>
    <p:sldId id="260" r:id="rId9"/>
  </p:sldIdLst>
  <p:sldSz cx="7315200" cy="914400" type="bann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A056"/>
    <a:srgbClr val="EAF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A52A4B-ADAF-788F-F43E-17611FDE701A}" v="72" dt="2024-07-15T09:23:13.564"/>
    <p1510:client id="{428B3A37-5A4C-2E2E-6280-50D18B533B4A}" v="29" dt="2024-07-15T10:23:06.270"/>
    <p1510:client id="{D51560A9-4C24-543B-4D7D-F8BAFF5BB70A}" v="49" dt="2024-07-15T10:03:17.7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Chan" userId="S::jessica.c@rethink-event.com::b1391dea-a1dc-4626-ac06-06dbadc110aa" providerId="AD" clId="Web-{428B3A37-5A4C-2E2E-6280-50D18B533B4A}"/>
    <pc:docChg chg="modSld">
      <pc:chgData name="Jessica Chan" userId="S::jessica.c@rethink-event.com::b1391dea-a1dc-4626-ac06-06dbadc110aa" providerId="AD" clId="Web-{428B3A37-5A4C-2E2E-6280-50D18B533B4A}" dt="2024-07-15T10:10:24.258" v="21"/>
      <pc:docMkLst>
        <pc:docMk/>
      </pc:docMkLst>
      <pc:sldChg chg="modSp">
        <pc:chgData name="Jessica Chan" userId="S::jessica.c@rethink-event.com::b1391dea-a1dc-4626-ac06-06dbadc110aa" providerId="AD" clId="Web-{428B3A37-5A4C-2E2E-6280-50D18B533B4A}" dt="2024-07-15T10:10:24.258" v="21"/>
        <pc:sldMkLst>
          <pc:docMk/>
          <pc:sldMk cId="2897011806" sldId="256"/>
        </pc:sldMkLst>
        <pc:graphicFrameChg chg="mod modGraphic">
          <ac:chgData name="Jessica Chan" userId="S::jessica.c@rethink-event.com::b1391dea-a1dc-4626-ac06-06dbadc110aa" providerId="AD" clId="Web-{428B3A37-5A4C-2E2E-6280-50D18B533B4A}" dt="2024-07-15T10:10:24.258" v="21"/>
          <ac:graphicFrameMkLst>
            <pc:docMk/>
            <pc:sldMk cId="2897011806" sldId="256"/>
            <ac:graphicFrameMk id="4" creationId="{5EA7C3B4-24DD-D1A0-74F5-F98AECAF7F1A}"/>
          </ac:graphicFrameMkLst>
        </pc:graphicFrameChg>
      </pc:sldChg>
      <pc:sldChg chg="addSp modSp">
        <pc:chgData name="Jessica Chan" userId="S::jessica.c@rethink-event.com::b1391dea-a1dc-4626-ac06-06dbadc110aa" providerId="AD" clId="Web-{428B3A37-5A4C-2E2E-6280-50D18B533B4A}" dt="2024-07-15T10:05:13.027" v="5"/>
        <pc:sldMkLst>
          <pc:docMk/>
          <pc:sldMk cId="1661603478" sldId="259"/>
        </pc:sldMkLst>
        <pc:spChg chg="add mod">
          <ac:chgData name="Jessica Chan" userId="S::jessica.c@rethink-event.com::b1391dea-a1dc-4626-ac06-06dbadc110aa" providerId="AD" clId="Web-{428B3A37-5A4C-2E2E-6280-50D18B533B4A}" dt="2024-07-15T10:05:03.449" v="1" actId="1076"/>
          <ac:spMkLst>
            <pc:docMk/>
            <pc:sldMk cId="1661603478" sldId="259"/>
            <ac:spMk id="3" creationId="{CF8D1E72-2B52-BAE1-FB18-C70BADBFA9BA}"/>
          </ac:spMkLst>
        </pc:spChg>
        <pc:spChg chg="add">
          <ac:chgData name="Jessica Chan" userId="S::jessica.c@rethink-event.com::b1391dea-a1dc-4626-ac06-06dbadc110aa" providerId="AD" clId="Web-{428B3A37-5A4C-2E2E-6280-50D18B533B4A}" dt="2024-07-15T10:05:13.027" v="4"/>
          <ac:spMkLst>
            <pc:docMk/>
            <pc:sldMk cId="1661603478" sldId="259"/>
            <ac:spMk id="5" creationId="{4E88CF73-411F-FD0C-F070-FCA1DF4BF5F3}"/>
          </ac:spMkLst>
        </pc:spChg>
        <pc:spChg chg="add">
          <ac:chgData name="Jessica Chan" userId="S::jessica.c@rethink-event.com::b1391dea-a1dc-4626-ac06-06dbadc110aa" providerId="AD" clId="Web-{428B3A37-5A4C-2E2E-6280-50D18B533B4A}" dt="2024-07-15T10:05:13.027" v="5"/>
          <ac:spMkLst>
            <pc:docMk/>
            <pc:sldMk cId="1661603478" sldId="259"/>
            <ac:spMk id="8" creationId="{CBFDEF32-9454-D427-970F-1641A7280E0E}"/>
          </ac:spMkLst>
        </pc:spChg>
      </pc:sldChg>
      <pc:sldChg chg="addSp modSp">
        <pc:chgData name="Jessica Chan" userId="S::jessica.c@rethink-event.com::b1391dea-a1dc-4626-ac06-06dbadc110aa" providerId="AD" clId="Web-{428B3A37-5A4C-2E2E-6280-50D18B533B4A}" dt="2024-07-15T10:05:14.902" v="7"/>
        <pc:sldMkLst>
          <pc:docMk/>
          <pc:sldMk cId="3050012005" sldId="260"/>
        </pc:sldMkLst>
        <pc:spChg chg="add mod">
          <ac:chgData name="Jessica Chan" userId="S::jessica.c@rethink-event.com::b1391dea-a1dc-4626-ac06-06dbadc110aa" providerId="AD" clId="Web-{428B3A37-5A4C-2E2E-6280-50D18B533B4A}" dt="2024-07-15T10:05:07.574" v="3" actId="1076"/>
          <ac:spMkLst>
            <pc:docMk/>
            <pc:sldMk cId="3050012005" sldId="260"/>
            <ac:spMk id="4" creationId="{D5EFE27A-AFE1-6B8E-9030-B1448A382A06}"/>
          </ac:spMkLst>
        </pc:spChg>
        <pc:spChg chg="add">
          <ac:chgData name="Jessica Chan" userId="S::jessica.c@rethink-event.com::b1391dea-a1dc-4626-ac06-06dbadc110aa" providerId="AD" clId="Web-{428B3A37-5A4C-2E2E-6280-50D18B533B4A}" dt="2024-07-15T10:05:14.887" v="6"/>
          <ac:spMkLst>
            <pc:docMk/>
            <pc:sldMk cId="3050012005" sldId="260"/>
            <ac:spMk id="6" creationId="{763B38EB-783C-E817-A6C1-231BCFD2ADC2}"/>
          </ac:spMkLst>
        </pc:spChg>
        <pc:spChg chg="add">
          <ac:chgData name="Jessica Chan" userId="S::jessica.c@rethink-event.com::b1391dea-a1dc-4626-ac06-06dbadc110aa" providerId="AD" clId="Web-{428B3A37-5A4C-2E2E-6280-50D18B533B4A}" dt="2024-07-15T10:05:14.902" v="7"/>
          <ac:spMkLst>
            <pc:docMk/>
            <pc:sldMk cId="3050012005" sldId="260"/>
            <ac:spMk id="8" creationId="{CC02BC33-5801-D43A-93D5-DC5B4F53F810}"/>
          </ac:spMkLst>
        </pc:spChg>
      </pc:sldChg>
    </pc:docChg>
  </pc:docChgLst>
  <pc:docChgLst>
    <pc:chgData name="Jessica Chan" userId="S::jessica.c@rethink-event.com::b1391dea-a1dc-4626-ac06-06dbadc110aa" providerId="AD" clId="Web-{27A52A4B-ADAF-788F-F43E-17611FDE701A}"/>
    <pc:docChg chg="modSld">
      <pc:chgData name="Jessica Chan" userId="S::jessica.c@rethink-event.com::b1391dea-a1dc-4626-ac06-06dbadc110aa" providerId="AD" clId="Web-{27A52A4B-ADAF-788F-F43E-17611FDE701A}" dt="2024-07-15T09:23:13.486" v="52" actId="1076"/>
      <pc:docMkLst>
        <pc:docMk/>
      </pc:docMkLst>
      <pc:sldChg chg="addSp delSp modSp">
        <pc:chgData name="Jessica Chan" userId="S::jessica.c@rethink-event.com::b1391dea-a1dc-4626-ac06-06dbadc110aa" providerId="AD" clId="Web-{27A52A4B-ADAF-788F-F43E-17611FDE701A}" dt="2024-07-15T09:21:44.920" v="37"/>
        <pc:sldMkLst>
          <pc:docMk/>
          <pc:sldMk cId="2897011806" sldId="256"/>
        </pc:sldMkLst>
        <pc:spChg chg="add del">
          <ac:chgData name="Jessica Chan" userId="S::jessica.c@rethink-event.com::b1391dea-a1dc-4626-ac06-06dbadc110aa" providerId="AD" clId="Web-{27A52A4B-ADAF-788F-F43E-17611FDE701A}" dt="2024-07-15T09:21:40.451" v="35"/>
          <ac:spMkLst>
            <pc:docMk/>
            <pc:sldMk cId="2897011806" sldId="256"/>
            <ac:spMk id="2" creationId="{9667072A-65FB-28D7-A36A-ECD4A2F98589}"/>
          </ac:spMkLst>
        </pc:spChg>
        <pc:spChg chg="add del">
          <ac:chgData name="Jessica Chan" userId="S::jessica.c@rethink-event.com::b1391dea-a1dc-4626-ac06-06dbadc110aa" providerId="AD" clId="Web-{27A52A4B-ADAF-788F-F43E-17611FDE701A}" dt="2024-07-15T09:21:44.920" v="37"/>
          <ac:spMkLst>
            <pc:docMk/>
            <pc:sldMk cId="2897011806" sldId="256"/>
            <ac:spMk id="5" creationId="{9667072A-65FB-28D7-A36A-ECD4A2F98589}"/>
          </ac:spMkLst>
        </pc:spChg>
        <pc:graphicFrameChg chg="mod modGraphic">
          <ac:chgData name="Jessica Chan" userId="S::jessica.c@rethink-event.com::b1391dea-a1dc-4626-ac06-06dbadc110aa" providerId="AD" clId="Web-{27A52A4B-ADAF-788F-F43E-17611FDE701A}" dt="2024-07-15T09:20:49.106" v="21"/>
          <ac:graphicFrameMkLst>
            <pc:docMk/>
            <pc:sldMk cId="2897011806" sldId="256"/>
            <ac:graphicFrameMk id="4" creationId="{5EA7C3B4-24DD-D1A0-74F5-F98AECAF7F1A}"/>
          </ac:graphicFrameMkLst>
        </pc:graphicFrameChg>
        <pc:graphicFrameChg chg="mod modGraphic">
          <ac:chgData name="Jessica Chan" userId="S::jessica.c@rethink-event.com::b1391dea-a1dc-4626-ac06-06dbadc110aa" providerId="AD" clId="Web-{27A52A4B-ADAF-788F-F43E-17611FDE701A}" dt="2024-07-15T09:20:53.434" v="25"/>
          <ac:graphicFrameMkLst>
            <pc:docMk/>
            <pc:sldMk cId="2897011806" sldId="256"/>
            <ac:graphicFrameMk id="13" creationId="{DF8DEC32-37F8-6B96-1087-7F9BE62653A8}"/>
          </ac:graphicFrameMkLst>
        </pc:graphicFrameChg>
        <pc:graphicFrameChg chg="mod modGraphic">
          <ac:chgData name="Jessica Chan" userId="S::jessica.c@rethink-event.com::b1391dea-a1dc-4626-ac06-06dbadc110aa" providerId="AD" clId="Web-{27A52A4B-ADAF-788F-F43E-17611FDE701A}" dt="2024-07-15T09:21:20.950" v="33"/>
          <ac:graphicFrameMkLst>
            <pc:docMk/>
            <pc:sldMk cId="2897011806" sldId="256"/>
            <ac:graphicFrameMk id="14" creationId="{B229EF12-B8BB-6BD5-3E9F-B0C000678102}"/>
          </ac:graphicFrameMkLst>
        </pc:graphicFrameChg>
      </pc:sldChg>
      <pc:sldChg chg="modSp">
        <pc:chgData name="Jessica Chan" userId="S::jessica.c@rethink-event.com::b1391dea-a1dc-4626-ac06-06dbadc110aa" providerId="AD" clId="Web-{27A52A4B-ADAF-788F-F43E-17611FDE701A}" dt="2024-07-15T09:20:11.198" v="2"/>
        <pc:sldMkLst>
          <pc:docMk/>
          <pc:sldMk cId="2837675312" sldId="257"/>
        </pc:sldMkLst>
        <pc:graphicFrameChg chg="mod modGraphic">
          <ac:chgData name="Jessica Chan" userId="S::jessica.c@rethink-event.com::b1391dea-a1dc-4626-ac06-06dbadc110aa" providerId="AD" clId="Web-{27A52A4B-ADAF-788F-F43E-17611FDE701A}" dt="2024-07-15T09:20:11.198" v="2"/>
          <ac:graphicFrameMkLst>
            <pc:docMk/>
            <pc:sldMk cId="2837675312" sldId="257"/>
            <ac:graphicFrameMk id="4" creationId="{7590923D-080B-DC9C-08E1-734D0BECC41C}"/>
          </ac:graphicFrameMkLst>
        </pc:graphicFrameChg>
      </pc:sldChg>
      <pc:sldChg chg="addSp modSp">
        <pc:chgData name="Jessica Chan" userId="S::jessica.c@rethink-event.com::b1391dea-a1dc-4626-ac06-06dbadc110aa" providerId="AD" clId="Web-{27A52A4B-ADAF-788F-F43E-17611FDE701A}" dt="2024-07-15T09:23:13.486" v="52" actId="1076"/>
        <pc:sldMkLst>
          <pc:docMk/>
          <pc:sldMk cId="2748466798" sldId="258"/>
        </pc:sldMkLst>
        <pc:spChg chg="add mod">
          <ac:chgData name="Jessica Chan" userId="S::jessica.c@rethink-event.com::b1391dea-a1dc-4626-ac06-06dbadc110aa" providerId="AD" clId="Web-{27A52A4B-ADAF-788F-F43E-17611FDE701A}" dt="2024-07-15T09:23:13.486" v="52" actId="1076"/>
          <ac:spMkLst>
            <pc:docMk/>
            <pc:sldMk cId="2748466798" sldId="258"/>
            <ac:spMk id="2" creationId="{45A3BC46-278B-911B-6E23-5C2AF29F39AD}"/>
          </ac:spMkLst>
        </pc:spChg>
      </pc:sldChg>
    </pc:docChg>
  </pc:docChgLst>
  <pc:docChgLst>
    <pc:chgData name="Heily Cheung" userId="S::heily.c@rethink-event.com::8bb7d65a-a03c-4975-9b6c-3f054bae5d70" providerId="AD" clId="Web-{D51560A9-4C24-543B-4D7D-F8BAFF5BB70A}"/>
    <pc:docChg chg="addSld modSld">
      <pc:chgData name="Heily Cheung" userId="S::heily.c@rethink-event.com::8bb7d65a-a03c-4975-9b6c-3f054bae5d70" providerId="AD" clId="Web-{D51560A9-4C24-543B-4D7D-F8BAFF5BB70A}" dt="2024-07-15T10:03:17.710" v="43" actId="1076"/>
      <pc:docMkLst>
        <pc:docMk/>
      </pc:docMkLst>
      <pc:sldChg chg="addSp delSp modSp add replId">
        <pc:chgData name="Heily Cheung" userId="S::heily.c@rethink-event.com::8bb7d65a-a03c-4975-9b6c-3f054bae5d70" providerId="AD" clId="Web-{D51560A9-4C24-543B-4D7D-F8BAFF5BB70A}" dt="2024-07-15T10:03:17.710" v="43" actId="1076"/>
        <pc:sldMkLst>
          <pc:docMk/>
          <pc:sldMk cId="1661603478" sldId="259"/>
        </pc:sldMkLst>
        <pc:spChg chg="del">
          <ac:chgData name="Heily Cheung" userId="S::heily.c@rethink-event.com::8bb7d65a-a03c-4975-9b6c-3f054bae5d70" providerId="AD" clId="Web-{D51560A9-4C24-543B-4D7D-F8BAFF5BB70A}" dt="2024-07-15T09:45:52.532" v="11"/>
          <ac:spMkLst>
            <pc:docMk/>
            <pc:sldMk cId="1661603478" sldId="259"/>
            <ac:spMk id="2" creationId="{45A3BC46-278B-911B-6E23-5C2AF29F39AD}"/>
          </ac:spMkLst>
        </pc:spChg>
        <pc:spChg chg="del">
          <ac:chgData name="Heily Cheung" userId="S::heily.c@rethink-event.com::8bb7d65a-a03c-4975-9b6c-3f054bae5d70" providerId="AD" clId="Web-{D51560A9-4C24-543B-4D7D-F8BAFF5BB70A}" dt="2024-07-15T09:45:52.532" v="17"/>
          <ac:spMkLst>
            <pc:docMk/>
            <pc:sldMk cId="1661603478" sldId="259"/>
            <ac:spMk id="12" creationId="{F01A8DE2-2B54-A464-4FEB-093F120877EC}"/>
          </ac:spMkLst>
        </pc:spChg>
        <pc:spChg chg="del">
          <ac:chgData name="Heily Cheung" userId="S::heily.c@rethink-event.com::8bb7d65a-a03c-4975-9b6c-3f054bae5d70" providerId="AD" clId="Web-{D51560A9-4C24-543B-4D7D-F8BAFF5BB70A}" dt="2024-07-15T09:45:52.532" v="16"/>
          <ac:spMkLst>
            <pc:docMk/>
            <pc:sldMk cId="1661603478" sldId="259"/>
            <ac:spMk id="14" creationId="{4C6A702A-1DA2-61D8-0213-62045F2295AA}"/>
          </ac:spMkLst>
        </pc:spChg>
        <pc:spChg chg="del">
          <ac:chgData name="Heily Cheung" userId="S::heily.c@rethink-event.com::8bb7d65a-a03c-4975-9b6c-3f054bae5d70" providerId="AD" clId="Web-{D51560A9-4C24-543B-4D7D-F8BAFF5BB70A}" dt="2024-07-15T09:45:52.532" v="15"/>
          <ac:spMkLst>
            <pc:docMk/>
            <pc:sldMk cId="1661603478" sldId="259"/>
            <ac:spMk id="16" creationId="{AF26DCCB-F9BA-47B9-92AC-5A8B979E68CC}"/>
          </ac:spMkLst>
        </pc:spChg>
        <pc:spChg chg="del">
          <ac:chgData name="Heily Cheung" userId="S::heily.c@rethink-event.com::8bb7d65a-a03c-4975-9b6c-3f054bae5d70" providerId="AD" clId="Web-{D51560A9-4C24-543B-4D7D-F8BAFF5BB70A}" dt="2024-07-15T09:45:52.532" v="14"/>
          <ac:spMkLst>
            <pc:docMk/>
            <pc:sldMk cId="1661603478" sldId="259"/>
            <ac:spMk id="17" creationId="{997B6860-BD9D-8AE7-DFF6-9BF7C8FFF6C4}"/>
          </ac:spMkLst>
        </pc:spChg>
        <pc:spChg chg="del">
          <ac:chgData name="Heily Cheung" userId="S::heily.c@rethink-event.com::8bb7d65a-a03c-4975-9b6c-3f054bae5d70" providerId="AD" clId="Web-{D51560A9-4C24-543B-4D7D-F8BAFF5BB70A}" dt="2024-07-15T09:45:52.532" v="13"/>
          <ac:spMkLst>
            <pc:docMk/>
            <pc:sldMk cId="1661603478" sldId="259"/>
            <ac:spMk id="19" creationId="{B28461A1-6D2E-81F2-004F-42E5D70DF22E}"/>
          </ac:spMkLst>
        </pc:spChg>
        <pc:spChg chg="del">
          <ac:chgData name="Heily Cheung" userId="S::heily.c@rethink-event.com::8bb7d65a-a03c-4975-9b6c-3f054bae5d70" providerId="AD" clId="Web-{D51560A9-4C24-543B-4D7D-F8BAFF5BB70A}" dt="2024-07-15T09:45:52.532" v="12"/>
          <ac:spMkLst>
            <pc:docMk/>
            <pc:sldMk cId="1661603478" sldId="259"/>
            <ac:spMk id="21" creationId="{CC4E1EAC-4F41-86DF-BD46-089C38FA1BBD}"/>
          </ac:spMkLst>
        </pc:spChg>
        <pc:picChg chg="add del mod">
          <ac:chgData name="Heily Cheung" userId="S::heily.c@rethink-event.com::8bb7d65a-a03c-4975-9b6c-3f054bae5d70" providerId="AD" clId="Web-{D51560A9-4C24-543B-4D7D-F8BAFF5BB70A}" dt="2024-07-15T09:46:56.458" v="21"/>
          <ac:picMkLst>
            <pc:docMk/>
            <pc:sldMk cId="1661603478" sldId="259"/>
            <ac:picMk id="3" creationId="{25FC5A68-E4BA-5F50-C3BA-FD51A7EA60AE}"/>
          </ac:picMkLst>
        </pc:picChg>
        <pc:picChg chg="add del mod">
          <ac:chgData name="Heily Cheung" userId="S::heily.c@rethink-event.com::8bb7d65a-a03c-4975-9b6c-3f054bae5d70" providerId="AD" clId="Web-{D51560A9-4C24-543B-4D7D-F8BAFF5BB70A}" dt="2024-07-15T09:49:12.669" v="27"/>
          <ac:picMkLst>
            <pc:docMk/>
            <pc:sldMk cId="1661603478" sldId="259"/>
            <ac:picMk id="4" creationId="{48DC9536-52DE-F982-4020-57CB346FC364}"/>
          </ac:picMkLst>
        </pc:picChg>
        <pc:picChg chg="add del mod">
          <ac:chgData name="Heily Cheung" userId="S::heily.c@rethink-event.com::8bb7d65a-a03c-4975-9b6c-3f054bae5d70" providerId="AD" clId="Web-{D51560A9-4C24-543B-4D7D-F8BAFF5BB70A}" dt="2024-07-15T09:50:41.205" v="33"/>
          <ac:picMkLst>
            <pc:docMk/>
            <pc:sldMk cId="1661603478" sldId="259"/>
            <ac:picMk id="5" creationId="{2991F10F-3EF8-7600-39DD-9E6AA92FDE39}"/>
          </ac:picMkLst>
        </pc:picChg>
        <pc:picChg chg="add mod">
          <ac:chgData name="Heily Cheung" userId="S::heily.c@rethink-event.com::8bb7d65a-a03c-4975-9b6c-3f054bae5d70" providerId="AD" clId="Web-{D51560A9-4C24-543B-4D7D-F8BAFF5BB70A}" dt="2024-07-15T10:03:17.710" v="43" actId="1076"/>
          <ac:picMkLst>
            <pc:docMk/>
            <pc:sldMk cId="1661603478" sldId="259"/>
            <ac:picMk id="6" creationId="{28F6BF27-4536-4590-8CA8-6572AC670D0C}"/>
          </ac:picMkLst>
        </pc:picChg>
        <pc:picChg chg="del">
          <ac:chgData name="Heily Cheung" userId="S::heily.c@rethink-event.com::8bb7d65a-a03c-4975-9b6c-3f054bae5d70" providerId="AD" clId="Web-{D51560A9-4C24-543B-4D7D-F8BAFF5BB70A}" dt="2024-07-15T09:45:52.532" v="19"/>
          <ac:picMkLst>
            <pc:docMk/>
            <pc:sldMk cId="1661603478" sldId="259"/>
            <ac:picMk id="9" creationId="{14EE7DD0-223A-70DF-2784-8E6B915AF2C6}"/>
          </ac:picMkLst>
        </pc:picChg>
        <pc:picChg chg="del">
          <ac:chgData name="Heily Cheung" userId="S::heily.c@rethink-event.com::8bb7d65a-a03c-4975-9b6c-3f054bae5d70" providerId="AD" clId="Web-{D51560A9-4C24-543B-4D7D-F8BAFF5BB70A}" dt="2024-07-15T09:45:52.532" v="18"/>
          <ac:picMkLst>
            <pc:docMk/>
            <pc:sldMk cId="1661603478" sldId="259"/>
            <ac:picMk id="11" creationId="{6BEEC9E9-11A8-09D8-112D-3316FA2053F0}"/>
          </ac:picMkLst>
        </pc:picChg>
      </pc:sldChg>
      <pc:sldChg chg="addSp delSp modSp add replId">
        <pc:chgData name="Heily Cheung" userId="S::heily.c@rethink-event.com::8bb7d65a-a03c-4975-9b6c-3f054bae5d70" providerId="AD" clId="Web-{D51560A9-4C24-543B-4D7D-F8BAFF5BB70A}" dt="2024-07-15T10:03:11.038" v="42" actId="14100"/>
        <pc:sldMkLst>
          <pc:docMk/>
          <pc:sldMk cId="3050012005" sldId="260"/>
        </pc:sldMkLst>
        <pc:spChg chg="del">
          <ac:chgData name="Heily Cheung" userId="S::heily.c@rethink-event.com::8bb7d65a-a03c-4975-9b6c-3f054bae5d70" providerId="AD" clId="Web-{D51560A9-4C24-543B-4D7D-F8BAFF5BB70A}" dt="2024-07-15T09:45:50.001" v="2"/>
          <ac:spMkLst>
            <pc:docMk/>
            <pc:sldMk cId="3050012005" sldId="260"/>
            <ac:spMk id="2" creationId="{45A3BC46-278B-911B-6E23-5C2AF29F39AD}"/>
          </ac:spMkLst>
        </pc:spChg>
        <pc:spChg chg="del">
          <ac:chgData name="Heily Cheung" userId="S::heily.c@rethink-event.com::8bb7d65a-a03c-4975-9b6c-3f054bae5d70" providerId="AD" clId="Web-{D51560A9-4C24-543B-4D7D-F8BAFF5BB70A}" dt="2024-07-15T09:45:50.001" v="8"/>
          <ac:spMkLst>
            <pc:docMk/>
            <pc:sldMk cId="3050012005" sldId="260"/>
            <ac:spMk id="12" creationId="{F01A8DE2-2B54-A464-4FEB-093F120877EC}"/>
          </ac:spMkLst>
        </pc:spChg>
        <pc:spChg chg="del">
          <ac:chgData name="Heily Cheung" userId="S::heily.c@rethink-event.com::8bb7d65a-a03c-4975-9b6c-3f054bae5d70" providerId="AD" clId="Web-{D51560A9-4C24-543B-4D7D-F8BAFF5BB70A}" dt="2024-07-15T09:45:50.001" v="7"/>
          <ac:spMkLst>
            <pc:docMk/>
            <pc:sldMk cId="3050012005" sldId="260"/>
            <ac:spMk id="14" creationId="{4C6A702A-1DA2-61D8-0213-62045F2295AA}"/>
          </ac:spMkLst>
        </pc:spChg>
        <pc:spChg chg="del">
          <ac:chgData name="Heily Cheung" userId="S::heily.c@rethink-event.com::8bb7d65a-a03c-4975-9b6c-3f054bae5d70" providerId="AD" clId="Web-{D51560A9-4C24-543B-4D7D-F8BAFF5BB70A}" dt="2024-07-15T09:45:50.001" v="6"/>
          <ac:spMkLst>
            <pc:docMk/>
            <pc:sldMk cId="3050012005" sldId="260"/>
            <ac:spMk id="16" creationId="{AF26DCCB-F9BA-47B9-92AC-5A8B979E68CC}"/>
          </ac:spMkLst>
        </pc:spChg>
        <pc:spChg chg="del">
          <ac:chgData name="Heily Cheung" userId="S::heily.c@rethink-event.com::8bb7d65a-a03c-4975-9b6c-3f054bae5d70" providerId="AD" clId="Web-{D51560A9-4C24-543B-4D7D-F8BAFF5BB70A}" dt="2024-07-15T09:45:50.001" v="5"/>
          <ac:spMkLst>
            <pc:docMk/>
            <pc:sldMk cId="3050012005" sldId="260"/>
            <ac:spMk id="17" creationId="{997B6860-BD9D-8AE7-DFF6-9BF7C8FFF6C4}"/>
          </ac:spMkLst>
        </pc:spChg>
        <pc:spChg chg="del">
          <ac:chgData name="Heily Cheung" userId="S::heily.c@rethink-event.com::8bb7d65a-a03c-4975-9b6c-3f054bae5d70" providerId="AD" clId="Web-{D51560A9-4C24-543B-4D7D-F8BAFF5BB70A}" dt="2024-07-15T09:45:50.001" v="4"/>
          <ac:spMkLst>
            <pc:docMk/>
            <pc:sldMk cId="3050012005" sldId="260"/>
            <ac:spMk id="19" creationId="{B28461A1-6D2E-81F2-004F-42E5D70DF22E}"/>
          </ac:spMkLst>
        </pc:spChg>
        <pc:spChg chg="del">
          <ac:chgData name="Heily Cheung" userId="S::heily.c@rethink-event.com::8bb7d65a-a03c-4975-9b6c-3f054bae5d70" providerId="AD" clId="Web-{D51560A9-4C24-543B-4D7D-F8BAFF5BB70A}" dt="2024-07-15T09:45:50.001" v="3"/>
          <ac:spMkLst>
            <pc:docMk/>
            <pc:sldMk cId="3050012005" sldId="260"/>
            <ac:spMk id="21" creationId="{CC4E1EAC-4F41-86DF-BD46-089C38FA1BBD}"/>
          </ac:spMkLst>
        </pc:spChg>
        <pc:picChg chg="add mod">
          <ac:chgData name="Heily Cheung" userId="S::heily.c@rethink-event.com::8bb7d65a-a03c-4975-9b6c-3f054bae5d70" providerId="AD" clId="Web-{D51560A9-4C24-543B-4D7D-F8BAFF5BB70A}" dt="2024-07-15T10:03:11.038" v="42" actId="14100"/>
          <ac:picMkLst>
            <pc:docMk/>
            <pc:sldMk cId="3050012005" sldId="260"/>
            <ac:picMk id="3" creationId="{F79B711B-7BB5-5758-E607-AB7E1726BFDF}"/>
          </ac:picMkLst>
        </pc:picChg>
        <pc:picChg chg="del">
          <ac:chgData name="Heily Cheung" userId="S::heily.c@rethink-event.com::8bb7d65a-a03c-4975-9b6c-3f054bae5d70" providerId="AD" clId="Web-{D51560A9-4C24-543B-4D7D-F8BAFF5BB70A}" dt="2024-07-15T09:45:50.001" v="10"/>
          <ac:picMkLst>
            <pc:docMk/>
            <pc:sldMk cId="3050012005" sldId="260"/>
            <ac:picMk id="9" creationId="{14EE7DD0-223A-70DF-2784-8E6B915AF2C6}"/>
          </ac:picMkLst>
        </pc:picChg>
        <pc:picChg chg="del">
          <ac:chgData name="Heily Cheung" userId="S::heily.c@rethink-event.com::8bb7d65a-a03c-4975-9b6c-3f054bae5d70" providerId="AD" clId="Web-{D51560A9-4C24-543B-4D7D-F8BAFF5BB70A}" dt="2024-07-15T09:45:50.001" v="9"/>
          <ac:picMkLst>
            <pc:docMk/>
            <pc:sldMk cId="3050012005" sldId="260"/>
            <ac:picMk id="11" creationId="{6BEEC9E9-11A8-09D8-112D-3316FA2053F0}"/>
          </ac:picMkLst>
        </pc:picChg>
      </pc:sldChg>
    </pc:docChg>
  </pc:docChgLst>
  <pc:docChgLst>
    <pc:chgData name="Sandra" userId="4ce47142-9745-4145-a48e-059cc84a39b4" providerId="ADAL" clId="{38E29C6D-7D57-46AB-9DA2-DB4A4C078469}"/>
    <pc:docChg chg="undo custSel addSld modSld sldOrd">
      <pc:chgData name="Sandra" userId="4ce47142-9745-4145-a48e-059cc84a39b4" providerId="ADAL" clId="{38E29C6D-7D57-46AB-9DA2-DB4A4C078469}" dt="2024-07-12T11:05:36.536" v="271" actId="1076"/>
      <pc:docMkLst>
        <pc:docMk/>
      </pc:docMkLst>
      <pc:sldChg chg="modSp mod">
        <pc:chgData name="Sandra" userId="4ce47142-9745-4145-a48e-059cc84a39b4" providerId="ADAL" clId="{38E29C6D-7D57-46AB-9DA2-DB4A4C078469}" dt="2024-07-12T10:45:07.190" v="18" actId="207"/>
        <pc:sldMkLst>
          <pc:docMk/>
          <pc:sldMk cId="2897011806" sldId="256"/>
        </pc:sldMkLst>
        <pc:graphicFrameChg chg="modGraphic">
          <ac:chgData name="Sandra" userId="4ce47142-9745-4145-a48e-059cc84a39b4" providerId="ADAL" clId="{38E29C6D-7D57-46AB-9DA2-DB4A4C078469}" dt="2024-07-12T10:45:07.190" v="18" actId="207"/>
          <ac:graphicFrameMkLst>
            <pc:docMk/>
            <pc:sldMk cId="2897011806" sldId="256"/>
            <ac:graphicFrameMk id="13" creationId="{DF8DEC32-37F8-6B96-1087-7F9BE62653A8}"/>
          </ac:graphicFrameMkLst>
        </pc:graphicFrameChg>
      </pc:sldChg>
      <pc:sldChg chg="addSp delSp modSp new mod ord">
        <pc:chgData name="Sandra" userId="4ce47142-9745-4145-a48e-059cc84a39b4" providerId="ADAL" clId="{38E29C6D-7D57-46AB-9DA2-DB4A4C078469}" dt="2024-07-12T10:47:23.093" v="63" actId="404"/>
        <pc:sldMkLst>
          <pc:docMk/>
          <pc:sldMk cId="2837675312" sldId="257"/>
        </pc:sldMkLst>
        <pc:spChg chg="del">
          <ac:chgData name="Sandra" userId="4ce47142-9745-4145-a48e-059cc84a39b4" providerId="ADAL" clId="{38E29C6D-7D57-46AB-9DA2-DB4A4C078469}" dt="2024-07-12T10:43:06.216" v="6" actId="478"/>
          <ac:spMkLst>
            <pc:docMk/>
            <pc:sldMk cId="2837675312" sldId="257"/>
            <ac:spMk id="2" creationId="{9CE8968B-A088-5714-C791-FE96BB344BB8}"/>
          </ac:spMkLst>
        </pc:spChg>
        <pc:spChg chg="del">
          <ac:chgData name="Sandra" userId="4ce47142-9745-4145-a48e-059cc84a39b4" providerId="ADAL" clId="{38E29C6D-7D57-46AB-9DA2-DB4A4C078469}" dt="2024-07-12T10:43:03.944" v="5" actId="478"/>
          <ac:spMkLst>
            <pc:docMk/>
            <pc:sldMk cId="2837675312" sldId="257"/>
            <ac:spMk id="3" creationId="{AD740F81-C10A-7C68-1137-0F88D7CAB30A}"/>
          </ac:spMkLst>
        </pc:spChg>
        <pc:spChg chg="add mod">
          <ac:chgData name="Sandra" userId="4ce47142-9745-4145-a48e-059cc84a39b4" providerId="ADAL" clId="{38E29C6D-7D57-46AB-9DA2-DB4A4C078469}" dt="2024-07-12T10:45:50.365" v="34" actId="1076"/>
          <ac:spMkLst>
            <pc:docMk/>
            <pc:sldMk cId="2837675312" sldId="257"/>
            <ac:spMk id="6" creationId="{D15E3110-FC14-A260-E386-2CD7CAE3F9F1}"/>
          </ac:spMkLst>
        </pc:spChg>
        <pc:spChg chg="add mod">
          <ac:chgData name="Sandra" userId="4ce47142-9745-4145-a48e-059cc84a39b4" providerId="ADAL" clId="{38E29C6D-7D57-46AB-9DA2-DB4A4C078469}" dt="2024-07-12T10:46:07.268" v="38" actId="1076"/>
          <ac:spMkLst>
            <pc:docMk/>
            <pc:sldMk cId="2837675312" sldId="257"/>
            <ac:spMk id="7" creationId="{A47A5DCD-0CCC-C6D2-D11F-56642917DD6C}"/>
          </ac:spMkLst>
        </pc:spChg>
        <pc:graphicFrameChg chg="add mod modGraphic">
          <ac:chgData name="Sandra" userId="4ce47142-9745-4145-a48e-059cc84a39b4" providerId="ADAL" clId="{38E29C6D-7D57-46AB-9DA2-DB4A4C078469}" dt="2024-07-12T10:47:23.093" v="63" actId="404"/>
          <ac:graphicFrameMkLst>
            <pc:docMk/>
            <pc:sldMk cId="2837675312" sldId="257"/>
            <ac:graphicFrameMk id="4" creationId="{7590923D-080B-DC9C-08E1-734D0BECC41C}"/>
          </ac:graphicFrameMkLst>
        </pc:graphicFrameChg>
      </pc:sldChg>
      <pc:sldChg chg="addSp delSp modSp new mod">
        <pc:chgData name="Sandra" userId="4ce47142-9745-4145-a48e-059cc84a39b4" providerId="ADAL" clId="{38E29C6D-7D57-46AB-9DA2-DB4A4C078469}" dt="2024-07-12T11:05:36.536" v="271" actId="1076"/>
        <pc:sldMkLst>
          <pc:docMk/>
          <pc:sldMk cId="2748466798" sldId="258"/>
        </pc:sldMkLst>
        <pc:spChg chg="del">
          <ac:chgData name="Sandra" userId="4ce47142-9745-4145-a48e-059cc84a39b4" providerId="ADAL" clId="{38E29C6D-7D57-46AB-9DA2-DB4A4C078469}" dt="2024-07-12T10:47:35.188" v="66" actId="478"/>
          <ac:spMkLst>
            <pc:docMk/>
            <pc:sldMk cId="2748466798" sldId="258"/>
            <ac:spMk id="2" creationId="{ED947533-BB05-6BB0-1913-99C18E0BF437}"/>
          </ac:spMkLst>
        </pc:spChg>
        <pc:spChg chg="del">
          <ac:chgData name="Sandra" userId="4ce47142-9745-4145-a48e-059cc84a39b4" providerId="ADAL" clId="{38E29C6D-7D57-46AB-9DA2-DB4A4C078469}" dt="2024-07-12T10:47:33.877" v="65" actId="478"/>
          <ac:spMkLst>
            <pc:docMk/>
            <pc:sldMk cId="2748466798" sldId="258"/>
            <ac:spMk id="3" creationId="{5B3D3741-4A38-6BE7-675C-715D6498C6AC}"/>
          </ac:spMkLst>
        </pc:spChg>
        <pc:spChg chg="add mod">
          <ac:chgData name="Sandra" userId="4ce47142-9745-4145-a48e-059cc84a39b4" providerId="ADAL" clId="{38E29C6D-7D57-46AB-9DA2-DB4A4C078469}" dt="2024-07-12T11:01:32.020" v="144" actId="404"/>
          <ac:spMkLst>
            <pc:docMk/>
            <pc:sldMk cId="2748466798" sldId="258"/>
            <ac:spMk id="12" creationId="{F01A8DE2-2B54-A464-4FEB-093F120877EC}"/>
          </ac:spMkLst>
        </pc:spChg>
        <pc:spChg chg="add mod">
          <ac:chgData name="Sandra" userId="4ce47142-9745-4145-a48e-059cc84a39b4" providerId="ADAL" clId="{38E29C6D-7D57-46AB-9DA2-DB4A4C078469}" dt="2024-07-12T11:02:13.211" v="192" actId="1076"/>
          <ac:spMkLst>
            <pc:docMk/>
            <pc:sldMk cId="2748466798" sldId="258"/>
            <ac:spMk id="14" creationId="{4C6A702A-1DA2-61D8-0213-62045F2295AA}"/>
          </ac:spMkLst>
        </pc:spChg>
        <pc:spChg chg="add mod">
          <ac:chgData name="Sandra" userId="4ce47142-9745-4145-a48e-059cc84a39b4" providerId="ADAL" clId="{38E29C6D-7D57-46AB-9DA2-DB4A4C078469}" dt="2024-07-12T11:02:54.724" v="224" actId="1076"/>
          <ac:spMkLst>
            <pc:docMk/>
            <pc:sldMk cId="2748466798" sldId="258"/>
            <ac:spMk id="16" creationId="{AF26DCCB-F9BA-47B9-92AC-5A8B979E68CC}"/>
          </ac:spMkLst>
        </pc:spChg>
        <pc:spChg chg="add mod">
          <ac:chgData name="Sandra" userId="4ce47142-9745-4145-a48e-059cc84a39b4" providerId="ADAL" clId="{38E29C6D-7D57-46AB-9DA2-DB4A4C078469}" dt="2024-07-12T11:04:03.575" v="235" actId="207"/>
          <ac:spMkLst>
            <pc:docMk/>
            <pc:sldMk cId="2748466798" sldId="258"/>
            <ac:spMk id="17" creationId="{997B6860-BD9D-8AE7-DFF6-9BF7C8FFF6C4}"/>
          </ac:spMkLst>
        </pc:spChg>
        <pc:spChg chg="add mod">
          <ac:chgData name="Sandra" userId="4ce47142-9745-4145-a48e-059cc84a39b4" providerId="ADAL" clId="{38E29C6D-7D57-46AB-9DA2-DB4A4C078469}" dt="2024-07-12T11:05:09.628" v="245"/>
          <ac:spMkLst>
            <pc:docMk/>
            <pc:sldMk cId="2748466798" sldId="258"/>
            <ac:spMk id="19" creationId="{B28461A1-6D2E-81F2-004F-42E5D70DF22E}"/>
          </ac:spMkLst>
        </pc:spChg>
        <pc:spChg chg="add mod">
          <ac:chgData name="Sandra" userId="4ce47142-9745-4145-a48e-059cc84a39b4" providerId="ADAL" clId="{38E29C6D-7D57-46AB-9DA2-DB4A4C078469}" dt="2024-07-12T11:05:36.536" v="271" actId="1076"/>
          <ac:spMkLst>
            <pc:docMk/>
            <pc:sldMk cId="2748466798" sldId="258"/>
            <ac:spMk id="21" creationId="{CC4E1EAC-4F41-86DF-BD46-089C38FA1BBD}"/>
          </ac:spMkLst>
        </pc:spChg>
        <pc:picChg chg="add del mod">
          <ac:chgData name="Sandra" userId="4ce47142-9745-4145-a48e-059cc84a39b4" providerId="ADAL" clId="{38E29C6D-7D57-46AB-9DA2-DB4A4C078469}" dt="2024-07-12T10:55:25.170" v="71" actId="478"/>
          <ac:picMkLst>
            <pc:docMk/>
            <pc:sldMk cId="2748466798" sldId="258"/>
            <ac:picMk id="5" creationId="{A35E792B-F84A-5725-A7FF-5439901EF1F5}"/>
          </ac:picMkLst>
        </pc:picChg>
        <pc:picChg chg="add del mod">
          <ac:chgData name="Sandra" userId="4ce47142-9745-4145-a48e-059cc84a39b4" providerId="ADAL" clId="{38E29C6D-7D57-46AB-9DA2-DB4A4C078469}" dt="2024-07-12T10:56:59.898" v="75" actId="478"/>
          <ac:picMkLst>
            <pc:docMk/>
            <pc:sldMk cId="2748466798" sldId="258"/>
            <ac:picMk id="7" creationId="{97A24234-B7C2-AF45-778D-E6707742DB7E}"/>
          </ac:picMkLst>
        </pc:picChg>
        <pc:picChg chg="add mod modCrop">
          <ac:chgData name="Sandra" userId="4ce47142-9745-4145-a48e-059cc84a39b4" providerId="ADAL" clId="{38E29C6D-7D57-46AB-9DA2-DB4A4C078469}" dt="2024-07-12T11:02:45.712" v="221" actId="1076"/>
          <ac:picMkLst>
            <pc:docMk/>
            <pc:sldMk cId="2748466798" sldId="258"/>
            <ac:picMk id="9" creationId="{14EE7DD0-223A-70DF-2784-8E6B915AF2C6}"/>
          </ac:picMkLst>
        </pc:picChg>
        <pc:picChg chg="add mod modCrop">
          <ac:chgData name="Sandra" userId="4ce47142-9745-4145-a48e-059cc84a39b4" providerId="ADAL" clId="{38E29C6D-7D57-46AB-9DA2-DB4A4C078469}" dt="2024-07-12T11:00:39.853" v="100" actId="14100"/>
          <ac:picMkLst>
            <pc:docMk/>
            <pc:sldMk cId="2748466798" sldId="258"/>
            <ac:picMk id="11" creationId="{6BEEC9E9-11A8-09D8-112D-3316FA2053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CF882-5253-4047-B066-3A0AA793D41D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686300" y="857250"/>
            <a:ext cx="185166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E1D0A-7606-4168-834E-ABD4122BB785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3564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E1D0A-7606-4168-834E-ABD4122BB785}" type="slidenum">
              <a:rPr lang="en-HK" smtClean="0"/>
              <a:t>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5831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E1D0A-7606-4168-834E-ABD4122BB785}" type="slidenum">
              <a:rPr lang="en-HK" smtClean="0"/>
              <a:t>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8374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E1D0A-7606-4168-834E-ABD4122BB785}" type="slidenum">
              <a:rPr lang="en-HK" smtClean="0"/>
              <a:t>5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20154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"/>
            <a:ext cx="5486400" cy="318347"/>
          </a:xfrm>
        </p:spPr>
        <p:txBody>
          <a:bodyPr anchor="b"/>
          <a:lstStyle>
            <a:lvl1pPr algn="ctr">
              <a:defRPr sz="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2"/>
            <a:ext cx="5486400" cy="220768"/>
          </a:xfrm>
        </p:spPr>
        <p:txBody>
          <a:bodyPr/>
          <a:lstStyle>
            <a:lvl1pPr marL="0" indent="0" algn="ctr">
              <a:buNone/>
              <a:defRPr sz="320"/>
            </a:lvl1pPr>
            <a:lvl2pPr marL="60945" indent="0" algn="ctr">
              <a:buNone/>
              <a:defRPr sz="267"/>
            </a:lvl2pPr>
            <a:lvl3pPr marL="121890" indent="0" algn="ctr">
              <a:buNone/>
              <a:defRPr sz="240"/>
            </a:lvl3pPr>
            <a:lvl4pPr marL="182834" indent="0" algn="ctr">
              <a:buNone/>
              <a:defRPr sz="213"/>
            </a:lvl4pPr>
            <a:lvl5pPr marL="243779" indent="0" algn="ctr">
              <a:buNone/>
              <a:defRPr sz="213"/>
            </a:lvl5pPr>
            <a:lvl6pPr marL="304724" indent="0" algn="ctr">
              <a:buNone/>
              <a:defRPr sz="213"/>
            </a:lvl6pPr>
            <a:lvl7pPr marL="365669" indent="0" algn="ctr">
              <a:buNone/>
              <a:defRPr sz="213"/>
            </a:lvl7pPr>
            <a:lvl8pPr marL="426613" indent="0" algn="ctr">
              <a:buNone/>
              <a:defRPr sz="213"/>
            </a:lvl8pPr>
            <a:lvl9pPr marL="487558" indent="0" algn="ctr">
              <a:buNone/>
              <a:defRPr sz="21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087-D0CA-4C13-9C56-1CD60E5B3E5B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1B55-4948-43F6-8918-B7C8789C8B1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42002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087-D0CA-4C13-9C56-1CD60E5B3E5B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1B55-4948-43F6-8918-B7C8789C8B1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8011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"/>
            <a:ext cx="1577340" cy="774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"/>
            <a:ext cx="4640580" cy="774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087-D0CA-4C13-9C56-1CD60E5B3E5B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1B55-4948-43F6-8918-B7C8789C8B1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1648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087-D0CA-4C13-9C56-1CD60E5B3E5B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1B55-4948-43F6-8918-B7C8789C8B1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47825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"/>
            <a:ext cx="6309360" cy="380365"/>
          </a:xfrm>
        </p:spPr>
        <p:txBody>
          <a:bodyPr anchor="b"/>
          <a:lstStyle>
            <a:lvl1pPr>
              <a:defRPr sz="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"/>
            <a:ext cx="6309360" cy="200025"/>
          </a:xfrm>
        </p:spPr>
        <p:txBody>
          <a:bodyPr/>
          <a:lstStyle>
            <a:lvl1pPr marL="0" indent="0">
              <a:buNone/>
              <a:defRPr sz="320">
                <a:solidFill>
                  <a:schemeClr val="tx1">
                    <a:tint val="82000"/>
                  </a:schemeClr>
                </a:solidFill>
              </a:defRPr>
            </a:lvl1pPr>
            <a:lvl2pPr marL="60945" indent="0">
              <a:buNone/>
              <a:defRPr sz="267">
                <a:solidFill>
                  <a:schemeClr val="tx1">
                    <a:tint val="82000"/>
                  </a:schemeClr>
                </a:solidFill>
              </a:defRPr>
            </a:lvl2pPr>
            <a:lvl3pPr marL="121890" indent="0">
              <a:buNone/>
              <a:defRPr sz="240">
                <a:solidFill>
                  <a:schemeClr val="tx1">
                    <a:tint val="82000"/>
                  </a:schemeClr>
                </a:solidFill>
              </a:defRPr>
            </a:lvl3pPr>
            <a:lvl4pPr marL="182834" indent="0">
              <a:buNone/>
              <a:defRPr sz="213">
                <a:solidFill>
                  <a:schemeClr val="tx1">
                    <a:tint val="82000"/>
                  </a:schemeClr>
                </a:solidFill>
              </a:defRPr>
            </a:lvl4pPr>
            <a:lvl5pPr marL="243779" indent="0">
              <a:buNone/>
              <a:defRPr sz="213">
                <a:solidFill>
                  <a:schemeClr val="tx1">
                    <a:tint val="82000"/>
                  </a:schemeClr>
                </a:solidFill>
              </a:defRPr>
            </a:lvl5pPr>
            <a:lvl6pPr marL="304724" indent="0">
              <a:buNone/>
              <a:defRPr sz="213">
                <a:solidFill>
                  <a:schemeClr val="tx1">
                    <a:tint val="82000"/>
                  </a:schemeClr>
                </a:solidFill>
              </a:defRPr>
            </a:lvl6pPr>
            <a:lvl7pPr marL="365669" indent="0">
              <a:buNone/>
              <a:defRPr sz="213">
                <a:solidFill>
                  <a:schemeClr val="tx1">
                    <a:tint val="82000"/>
                  </a:schemeClr>
                </a:solidFill>
              </a:defRPr>
            </a:lvl7pPr>
            <a:lvl8pPr marL="426613" indent="0">
              <a:buNone/>
              <a:defRPr sz="213">
                <a:solidFill>
                  <a:schemeClr val="tx1">
                    <a:tint val="82000"/>
                  </a:schemeClr>
                </a:solidFill>
              </a:defRPr>
            </a:lvl8pPr>
            <a:lvl9pPr marL="487558" indent="0">
              <a:buNone/>
              <a:defRPr sz="21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087-D0CA-4C13-9C56-1CD60E5B3E5B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1B55-4948-43F6-8918-B7C8789C8B1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1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7"/>
            <a:ext cx="3108960" cy="580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7"/>
            <a:ext cx="3108960" cy="5801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087-D0CA-4C13-9C56-1CD60E5B3E5B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1B55-4948-43F6-8918-B7C8789C8B1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1174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"/>
            <a:ext cx="6309360" cy="1767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224155"/>
            <a:ext cx="3094672" cy="109855"/>
          </a:xfrm>
        </p:spPr>
        <p:txBody>
          <a:bodyPr anchor="b"/>
          <a:lstStyle>
            <a:lvl1pPr marL="0" indent="0">
              <a:buNone/>
              <a:defRPr sz="320" b="1"/>
            </a:lvl1pPr>
            <a:lvl2pPr marL="60945" indent="0">
              <a:buNone/>
              <a:defRPr sz="267" b="1"/>
            </a:lvl2pPr>
            <a:lvl3pPr marL="121890" indent="0">
              <a:buNone/>
              <a:defRPr sz="240" b="1"/>
            </a:lvl3pPr>
            <a:lvl4pPr marL="182834" indent="0">
              <a:buNone/>
              <a:defRPr sz="213" b="1"/>
            </a:lvl4pPr>
            <a:lvl5pPr marL="243779" indent="0">
              <a:buNone/>
              <a:defRPr sz="213" b="1"/>
            </a:lvl5pPr>
            <a:lvl6pPr marL="304724" indent="0">
              <a:buNone/>
              <a:defRPr sz="213" b="1"/>
            </a:lvl6pPr>
            <a:lvl7pPr marL="365669" indent="0">
              <a:buNone/>
              <a:defRPr sz="213" b="1"/>
            </a:lvl7pPr>
            <a:lvl8pPr marL="426613" indent="0">
              <a:buNone/>
              <a:defRPr sz="213" b="1"/>
            </a:lvl8pPr>
            <a:lvl9pPr marL="487558" indent="0">
              <a:buNone/>
              <a:defRPr sz="2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3" y="334010"/>
            <a:ext cx="3094672" cy="4912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"/>
            <a:ext cx="3109913" cy="109855"/>
          </a:xfrm>
        </p:spPr>
        <p:txBody>
          <a:bodyPr anchor="b"/>
          <a:lstStyle>
            <a:lvl1pPr marL="0" indent="0">
              <a:buNone/>
              <a:defRPr sz="320" b="1"/>
            </a:lvl1pPr>
            <a:lvl2pPr marL="60945" indent="0">
              <a:buNone/>
              <a:defRPr sz="267" b="1"/>
            </a:lvl2pPr>
            <a:lvl3pPr marL="121890" indent="0">
              <a:buNone/>
              <a:defRPr sz="240" b="1"/>
            </a:lvl3pPr>
            <a:lvl4pPr marL="182834" indent="0">
              <a:buNone/>
              <a:defRPr sz="213" b="1"/>
            </a:lvl4pPr>
            <a:lvl5pPr marL="243779" indent="0">
              <a:buNone/>
              <a:defRPr sz="213" b="1"/>
            </a:lvl5pPr>
            <a:lvl6pPr marL="304724" indent="0">
              <a:buNone/>
              <a:defRPr sz="213" b="1"/>
            </a:lvl6pPr>
            <a:lvl7pPr marL="365669" indent="0">
              <a:buNone/>
              <a:defRPr sz="213" b="1"/>
            </a:lvl7pPr>
            <a:lvl8pPr marL="426613" indent="0">
              <a:buNone/>
              <a:defRPr sz="213" b="1"/>
            </a:lvl8pPr>
            <a:lvl9pPr marL="487558" indent="0">
              <a:buNone/>
              <a:defRPr sz="2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"/>
            <a:ext cx="3109913" cy="4912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087-D0CA-4C13-9C56-1CD60E5B3E5B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1B55-4948-43F6-8918-B7C8789C8B1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76939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087-D0CA-4C13-9C56-1CD60E5B3E5B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1B55-4948-43F6-8918-B7C8789C8B1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05181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087-D0CA-4C13-9C56-1CD60E5B3E5B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1B55-4948-43F6-8918-B7C8789C8B1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1896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"/>
            <a:ext cx="2359342" cy="213360"/>
          </a:xfrm>
        </p:spPr>
        <p:txBody>
          <a:bodyPr anchor="b"/>
          <a:lstStyle>
            <a:lvl1pPr>
              <a:defRPr sz="4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7"/>
            <a:ext cx="3703320" cy="649817"/>
          </a:xfrm>
        </p:spPr>
        <p:txBody>
          <a:bodyPr/>
          <a:lstStyle>
            <a:lvl1pPr>
              <a:defRPr sz="427"/>
            </a:lvl1pPr>
            <a:lvl2pPr>
              <a:defRPr sz="373"/>
            </a:lvl2pPr>
            <a:lvl3pPr>
              <a:defRPr sz="320"/>
            </a:lvl3pPr>
            <a:lvl4pPr>
              <a:defRPr sz="267"/>
            </a:lvl4pPr>
            <a:lvl5pPr>
              <a:defRPr sz="267"/>
            </a:lvl5pPr>
            <a:lvl6pPr>
              <a:defRPr sz="267"/>
            </a:lvl6pPr>
            <a:lvl7pPr>
              <a:defRPr sz="267"/>
            </a:lvl7pPr>
            <a:lvl8pPr>
              <a:defRPr sz="267"/>
            </a:lvl8pPr>
            <a:lvl9pPr>
              <a:defRPr sz="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"/>
            <a:ext cx="2359342" cy="508212"/>
          </a:xfrm>
        </p:spPr>
        <p:txBody>
          <a:bodyPr/>
          <a:lstStyle>
            <a:lvl1pPr marL="0" indent="0">
              <a:buNone/>
              <a:defRPr sz="213"/>
            </a:lvl1pPr>
            <a:lvl2pPr marL="60945" indent="0">
              <a:buNone/>
              <a:defRPr sz="187"/>
            </a:lvl2pPr>
            <a:lvl3pPr marL="121890" indent="0">
              <a:buNone/>
              <a:defRPr sz="160"/>
            </a:lvl3pPr>
            <a:lvl4pPr marL="182834" indent="0">
              <a:buNone/>
              <a:defRPr sz="133"/>
            </a:lvl4pPr>
            <a:lvl5pPr marL="243779" indent="0">
              <a:buNone/>
              <a:defRPr sz="133"/>
            </a:lvl5pPr>
            <a:lvl6pPr marL="304724" indent="0">
              <a:buNone/>
              <a:defRPr sz="133"/>
            </a:lvl6pPr>
            <a:lvl7pPr marL="365669" indent="0">
              <a:buNone/>
              <a:defRPr sz="133"/>
            </a:lvl7pPr>
            <a:lvl8pPr marL="426613" indent="0">
              <a:buNone/>
              <a:defRPr sz="133"/>
            </a:lvl8pPr>
            <a:lvl9pPr marL="487558" indent="0">
              <a:buNone/>
              <a:defRPr sz="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087-D0CA-4C13-9C56-1CD60E5B3E5B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1B55-4948-43F6-8918-B7C8789C8B1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085554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"/>
            <a:ext cx="2359342" cy="213360"/>
          </a:xfrm>
        </p:spPr>
        <p:txBody>
          <a:bodyPr anchor="b"/>
          <a:lstStyle>
            <a:lvl1pPr>
              <a:defRPr sz="4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7"/>
            <a:ext cx="3703320" cy="649817"/>
          </a:xfrm>
        </p:spPr>
        <p:txBody>
          <a:bodyPr anchor="t"/>
          <a:lstStyle>
            <a:lvl1pPr marL="0" indent="0">
              <a:buNone/>
              <a:defRPr sz="427"/>
            </a:lvl1pPr>
            <a:lvl2pPr marL="60945" indent="0">
              <a:buNone/>
              <a:defRPr sz="373"/>
            </a:lvl2pPr>
            <a:lvl3pPr marL="121890" indent="0">
              <a:buNone/>
              <a:defRPr sz="320"/>
            </a:lvl3pPr>
            <a:lvl4pPr marL="182834" indent="0">
              <a:buNone/>
              <a:defRPr sz="267"/>
            </a:lvl4pPr>
            <a:lvl5pPr marL="243779" indent="0">
              <a:buNone/>
              <a:defRPr sz="267"/>
            </a:lvl5pPr>
            <a:lvl6pPr marL="304724" indent="0">
              <a:buNone/>
              <a:defRPr sz="267"/>
            </a:lvl6pPr>
            <a:lvl7pPr marL="365669" indent="0">
              <a:buNone/>
              <a:defRPr sz="267"/>
            </a:lvl7pPr>
            <a:lvl8pPr marL="426613" indent="0">
              <a:buNone/>
              <a:defRPr sz="267"/>
            </a:lvl8pPr>
            <a:lvl9pPr marL="487558" indent="0">
              <a:buNone/>
              <a:defRPr sz="2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"/>
            <a:ext cx="2359342" cy="508212"/>
          </a:xfrm>
        </p:spPr>
        <p:txBody>
          <a:bodyPr/>
          <a:lstStyle>
            <a:lvl1pPr marL="0" indent="0">
              <a:buNone/>
              <a:defRPr sz="213"/>
            </a:lvl1pPr>
            <a:lvl2pPr marL="60945" indent="0">
              <a:buNone/>
              <a:defRPr sz="187"/>
            </a:lvl2pPr>
            <a:lvl3pPr marL="121890" indent="0">
              <a:buNone/>
              <a:defRPr sz="160"/>
            </a:lvl3pPr>
            <a:lvl4pPr marL="182834" indent="0">
              <a:buNone/>
              <a:defRPr sz="133"/>
            </a:lvl4pPr>
            <a:lvl5pPr marL="243779" indent="0">
              <a:buNone/>
              <a:defRPr sz="133"/>
            </a:lvl5pPr>
            <a:lvl6pPr marL="304724" indent="0">
              <a:buNone/>
              <a:defRPr sz="133"/>
            </a:lvl6pPr>
            <a:lvl7pPr marL="365669" indent="0">
              <a:buNone/>
              <a:defRPr sz="133"/>
            </a:lvl7pPr>
            <a:lvl8pPr marL="426613" indent="0">
              <a:buNone/>
              <a:defRPr sz="133"/>
            </a:lvl8pPr>
            <a:lvl9pPr marL="487558" indent="0">
              <a:buNone/>
              <a:defRPr sz="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087-D0CA-4C13-9C56-1CD60E5B3E5B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01B55-4948-43F6-8918-B7C8789C8B1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7390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"/>
            <a:ext cx="6309360" cy="176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7"/>
            <a:ext cx="6309360" cy="580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4"/>
            <a:ext cx="1645920" cy="48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F34087-D0CA-4C13-9C56-1CD60E5B3E5B}" type="datetimeFigureOut">
              <a:rPr lang="en-HK" smtClean="0"/>
              <a:t>15/7/2024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4"/>
            <a:ext cx="2468880" cy="48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4"/>
            <a:ext cx="1645920" cy="486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301B55-4948-43F6-8918-B7C8789C8B16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94017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1890" rtl="0" eaLnBrk="1" latinLnBrk="0" hangingPunct="1">
        <a:lnSpc>
          <a:spcPct val="90000"/>
        </a:lnSpc>
        <a:spcBef>
          <a:spcPct val="0"/>
        </a:spcBef>
        <a:buNone/>
        <a:defRPr sz="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2" indent="-30472" algn="l" defTabSz="121890" rtl="0" eaLnBrk="1" latinLnBrk="0" hangingPunct="1">
        <a:lnSpc>
          <a:spcPct val="90000"/>
        </a:lnSpc>
        <a:spcBef>
          <a:spcPts val="133"/>
        </a:spcBef>
        <a:buFont typeface="Arial" panose="020B0604020202020204" pitchFamily="34" charset="0"/>
        <a:buChar char="•"/>
        <a:defRPr sz="373" kern="1200">
          <a:solidFill>
            <a:schemeClr val="tx1"/>
          </a:solidFill>
          <a:latin typeface="+mn-lt"/>
          <a:ea typeface="+mn-ea"/>
          <a:cs typeface="+mn-cs"/>
        </a:defRPr>
      </a:lvl1pPr>
      <a:lvl2pPr marL="91417" indent="-30472" algn="l" defTabSz="121890" rtl="0" eaLnBrk="1" latinLnBrk="0" hangingPunct="1">
        <a:lnSpc>
          <a:spcPct val="90000"/>
        </a:lnSpc>
        <a:spcBef>
          <a:spcPts val="67"/>
        </a:spcBef>
        <a:buFont typeface="Arial" panose="020B0604020202020204" pitchFamily="34" charset="0"/>
        <a:buChar char="•"/>
        <a:defRPr sz="32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2" indent="-30472" algn="l" defTabSz="121890" rtl="0" eaLnBrk="1" latinLnBrk="0" hangingPunct="1">
        <a:lnSpc>
          <a:spcPct val="90000"/>
        </a:lnSpc>
        <a:spcBef>
          <a:spcPts val="67"/>
        </a:spcBef>
        <a:buFont typeface="Arial" panose="020B0604020202020204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07" indent="-30472" algn="l" defTabSz="121890" rtl="0" eaLnBrk="1" latinLnBrk="0" hangingPunct="1">
        <a:lnSpc>
          <a:spcPct val="90000"/>
        </a:lnSpc>
        <a:spcBef>
          <a:spcPts val="67"/>
        </a:spcBef>
        <a:buFont typeface="Arial" panose="020B0604020202020204" pitchFamily="34" charset="0"/>
        <a:buChar char="•"/>
        <a:defRPr sz="24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1" indent="-30472" algn="l" defTabSz="121890" rtl="0" eaLnBrk="1" latinLnBrk="0" hangingPunct="1">
        <a:lnSpc>
          <a:spcPct val="90000"/>
        </a:lnSpc>
        <a:spcBef>
          <a:spcPts val="67"/>
        </a:spcBef>
        <a:buFont typeface="Arial" panose="020B0604020202020204" pitchFamily="34" charset="0"/>
        <a:buChar char="•"/>
        <a:defRPr sz="240" kern="1200">
          <a:solidFill>
            <a:schemeClr val="tx1"/>
          </a:solidFill>
          <a:latin typeface="+mn-lt"/>
          <a:ea typeface="+mn-ea"/>
          <a:cs typeface="+mn-cs"/>
        </a:defRPr>
      </a:lvl5pPr>
      <a:lvl6pPr marL="335196" indent="-30472" algn="l" defTabSz="121890" rtl="0" eaLnBrk="1" latinLnBrk="0" hangingPunct="1">
        <a:lnSpc>
          <a:spcPct val="90000"/>
        </a:lnSpc>
        <a:spcBef>
          <a:spcPts val="67"/>
        </a:spcBef>
        <a:buFont typeface="Arial" panose="020B0604020202020204" pitchFamily="34" charset="0"/>
        <a:buChar char="•"/>
        <a:defRPr sz="240" kern="1200">
          <a:solidFill>
            <a:schemeClr val="tx1"/>
          </a:solidFill>
          <a:latin typeface="+mn-lt"/>
          <a:ea typeface="+mn-ea"/>
          <a:cs typeface="+mn-cs"/>
        </a:defRPr>
      </a:lvl6pPr>
      <a:lvl7pPr marL="396141" indent="-30472" algn="l" defTabSz="121890" rtl="0" eaLnBrk="1" latinLnBrk="0" hangingPunct="1">
        <a:lnSpc>
          <a:spcPct val="90000"/>
        </a:lnSpc>
        <a:spcBef>
          <a:spcPts val="67"/>
        </a:spcBef>
        <a:buFont typeface="Arial" panose="020B0604020202020204" pitchFamily="34" charset="0"/>
        <a:buChar char="•"/>
        <a:defRPr sz="240" kern="1200">
          <a:solidFill>
            <a:schemeClr val="tx1"/>
          </a:solidFill>
          <a:latin typeface="+mn-lt"/>
          <a:ea typeface="+mn-ea"/>
          <a:cs typeface="+mn-cs"/>
        </a:defRPr>
      </a:lvl7pPr>
      <a:lvl8pPr marL="457086" indent="-30472" algn="l" defTabSz="121890" rtl="0" eaLnBrk="1" latinLnBrk="0" hangingPunct="1">
        <a:lnSpc>
          <a:spcPct val="90000"/>
        </a:lnSpc>
        <a:spcBef>
          <a:spcPts val="67"/>
        </a:spcBef>
        <a:buFont typeface="Arial" panose="020B0604020202020204" pitchFamily="34" charset="0"/>
        <a:buChar char="•"/>
        <a:defRPr sz="24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0" indent="-30472" algn="l" defTabSz="121890" rtl="0" eaLnBrk="1" latinLnBrk="0" hangingPunct="1">
        <a:lnSpc>
          <a:spcPct val="90000"/>
        </a:lnSpc>
        <a:spcBef>
          <a:spcPts val="67"/>
        </a:spcBef>
        <a:buFont typeface="Arial" panose="020B0604020202020204" pitchFamily="34" charset="0"/>
        <a:buChar char="•"/>
        <a:defRPr sz="2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0" rtl="0" eaLnBrk="1" latinLnBrk="0" hangingPunct="1">
        <a:defRPr sz="24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" algn="l" defTabSz="121890" rtl="0" eaLnBrk="1" latinLnBrk="0" hangingPunct="1">
        <a:defRPr sz="24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0" algn="l" defTabSz="121890" rtl="0" eaLnBrk="1" latinLnBrk="0" hangingPunct="1">
        <a:defRPr sz="24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" algn="l" defTabSz="121890" rtl="0" eaLnBrk="1" latinLnBrk="0" hangingPunct="1">
        <a:defRPr sz="24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" algn="l" defTabSz="121890" rtl="0" eaLnBrk="1" latinLnBrk="0" hangingPunct="1">
        <a:defRPr sz="240" kern="1200">
          <a:solidFill>
            <a:schemeClr val="tx1"/>
          </a:solidFill>
          <a:latin typeface="+mn-lt"/>
          <a:ea typeface="+mn-ea"/>
          <a:cs typeface="+mn-cs"/>
        </a:defRPr>
      </a:lvl5pPr>
      <a:lvl6pPr marL="304724" algn="l" defTabSz="121890" rtl="0" eaLnBrk="1" latinLnBrk="0" hangingPunct="1">
        <a:defRPr sz="240" kern="1200">
          <a:solidFill>
            <a:schemeClr val="tx1"/>
          </a:solidFill>
          <a:latin typeface="+mn-lt"/>
          <a:ea typeface="+mn-ea"/>
          <a:cs typeface="+mn-cs"/>
        </a:defRPr>
      </a:lvl6pPr>
      <a:lvl7pPr marL="365669" algn="l" defTabSz="121890" rtl="0" eaLnBrk="1" latinLnBrk="0" hangingPunct="1">
        <a:defRPr sz="240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" algn="l" defTabSz="121890" rtl="0" eaLnBrk="1" latinLnBrk="0" hangingPunct="1">
        <a:defRPr sz="24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" algn="l" defTabSz="121890" rtl="0" eaLnBrk="1" latinLnBrk="0" hangingPunct="1">
        <a:defRPr sz="2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rethinkhk" TargetMode="External"/><Relationship Id="rId2" Type="http://schemas.openxmlformats.org/officeDocument/2006/relationships/hyperlink" Target="https://www.facebook.com/rethinkhongkon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nstagram.com/rethink_event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egister.rethink-event.com/genera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69F3102-60FA-3187-E785-D0318BE6A9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HK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A7C3B4-24DD-D1A0-74F5-F98AECAF7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030415"/>
              </p:ext>
            </p:extLst>
          </p:nvPr>
        </p:nvGraphicFramePr>
        <p:xfrm>
          <a:off x="0" y="10795"/>
          <a:ext cx="3657599" cy="9144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75733">
                  <a:extLst>
                    <a:ext uri="{9D8B030D-6E8A-4147-A177-3AD203B41FA5}">
                      <a16:colId xmlns:a16="http://schemas.microsoft.com/office/drawing/2014/main" val="23308788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02579549"/>
                    </a:ext>
                  </a:extLst>
                </a:gridCol>
                <a:gridCol w="2873586">
                  <a:extLst>
                    <a:ext uri="{9D8B030D-6E8A-4147-A177-3AD203B41FA5}">
                      <a16:colId xmlns:a16="http://schemas.microsoft.com/office/drawing/2014/main" val="342012744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700" b="0" spc="0" baseline="0">
                          <a:latin typeface="Open Sans"/>
                          <a:ea typeface="Open Sans"/>
                          <a:cs typeface="Open Sans"/>
                        </a:rPr>
                        <a:t>Step 1</a:t>
                      </a:r>
                    </a:p>
                    <a:p>
                      <a:pPr algn="l"/>
                      <a:r>
                        <a:rPr lang="zh-TW" altLang="en-US" sz="700" b="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第一步</a:t>
                      </a:r>
                      <a:endParaRPr lang="en-US" sz="700" b="0" spc="0" baseline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b="0" spc="0" baseline="0">
                          <a:latin typeface="Open Sans"/>
                          <a:ea typeface="Open Sans"/>
                          <a:cs typeface="Open Sans"/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b="0" spc="0" baseline="0">
                          <a:latin typeface="Open Sans"/>
                          <a:ea typeface="Open Sans"/>
                          <a:cs typeface="Open Sans"/>
                        </a:rPr>
                        <a:t>Choose your preferred template from slide 3 - 5</a:t>
                      </a:r>
                    </a:p>
                    <a:p>
                      <a:pPr algn="l"/>
                      <a:r>
                        <a:rPr lang="zh-TW" altLang="en-US" sz="700" b="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從頁面</a:t>
                      </a:r>
                      <a:r>
                        <a:rPr lang="en-HK" altLang="zh-TW" sz="700" b="0" spc="0" baseline="0">
                          <a:latin typeface="Open Sans"/>
                          <a:ea typeface="Open Sans"/>
                          <a:cs typeface="Open Sans"/>
                        </a:rPr>
                        <a:t>3-5</a:t>
                      </a:r>
                      <a:r>
                        <a:rPr lang="zh-TW" altLang="en-US" sz="700" b="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選取樣板</a:t>
                      </a:r>
                      <a:endParaRPr lang="en-US" sz="700" b="0" spc="0" baseline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18934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700" spc="0" baseline="0">
                          <a:latin typeface="Open Sans"/>
                          <a:ea typeface="Open Sans"/>
                          <a:cs typeface="Open Sans"/>
                        </a:rPr>
                        <a:t>Step 3</a:t>
                      </a:r>
                    </a:p>
                    <a:p>
                      <a:pPr marL="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700" b="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第三步</a:t>
                      </a:r>
                      <a:endParaRPr lang="en-US" sz="700" b="0" spc="0" baseline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20A0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spc="0" baseline="0">
                          <a:latin typeface="Open Sans"/>
                          <a:ea typeface="Open Sans"/>
                          <a:cs typeface="Open Sans"/>
                        </a:rPr>
                        <a:t>:</a:t>
                      </a:r>
                    </a:p>
                  </a:txBody>
                  <a:tcPr anchor="ctr">
                    <a:solidFill>
                      <a:srgbClr val="20A0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spc="0" baseline="0">
                          <a:latin typeface="Open Sans"/>
                          <a:ea typeface="Open Sans"/>
                          <a:cs typeface="Open Sans"/>
                        </a:rPr>
                        <a:t>File &gt; Save As &gt; choose “</a:t>
                      </a:r>
                      <a:r>
                        <a:rPr lang="en-US" sz="700" spc="0" baseline="0" err="1">
                          <a:latin typeface="Open Sans"/>
                          <a:ea typeface="Open Sans"/>
                          <a:cs typeface="Open Sans"/>
                        </a:rPr>
                        <a:t>png</a:t>
                      </a:r>
                      <a:r>
                        <a:rPr lang="en-US" sz="700" spc="0" baseline="0">
                          <a:latin typeface="Open Sans"/>
                          <a:ea typeface="Open Sans"/>
                          <a:cs typeface="Open Sans"/>
                        </a:rPr>
                        <a:t>” / “jpg” &gt; Save the image</a:t>
                      </a:r>
                    </a:p>
                    <a:p>
                      <a:pPr algn="l"/>
                      <a:r>
                        <a:rPr lang="zh-TW" altLang="en-US" sz="70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選取</a:t>
                      </a:r>
                      <a:r>
                        <a:rPr lang="en-HK" altLang="zh-TW" sz="700" spc="0" baseline="0">
                          <a:latin typeface="Open Sans"/>
                          <a:ea typeface="Open Sans"/>
                          <a:cs typeface="Open Sans"/>
                        </a:rPr>
                        <a:t> “</a:t>
                      </a:r>
                      <a:r>
                        <a:rPr lang="zh-TW" altLang="en-US" sz="70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檔案</a:t>
                      </a:r>
                      <a:r>
                        <a:rPr lang="en-HK" altLang="zh-TW" sz="700" spc="0" baseline="0">
                          <a:latin typeface="Open Sans"/>
                          <a:ea typeface="Open Sans"/>
                          <a:cs typeface="Open Sans"/>
                        </a:rPr>
                        <a:t>” &gt; “</a:t>
                      </a:r>
                      <a:r>
                        <a:rPr lang="zh-TW" altLang="en-US" sz="70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另存新檔</a:t>
                      </a:r>
                      <a:r>
                        <a:rPr lang="en-HK" altLang="zh-TW" sz="700" spc="0" baseline="0">
                          <a:latin typeface="Open Sans"/>
                          <a:ea typeface="Open Sans"/>
                          <a:cs typeface="Open Sans"/>
                        </a:rPr>
                        <a:t>” &gt; </a:t>
                      </a:r>
                      <a:r>
                        <a:rPr lang="zh-TW" altLang="en-US" sz="70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檔案類別為</a:t>
                      </a:r>
                      <a:r>
                        <a:rPr lang="en-HK" altLang="zh-TW" sz="700" spc="0" baseline="0" err="1">
                          <a:latin typeface="Open Sans"/>
                          <a:ea typeface="Open Sans"/>
                          <a:cs typeface="Open Sans"/>
                        </a:rPr>
                        <a:t>png</a:t>
                      </a:r>
                      <a:r>
                        <a:rPr lang="en-HK" altLang="zh-TW" sz="700" spc="0" baseline="0">
                          <a:latin typeface="Open Sans"/>
                          <a:ea typeface="Open Sans"/>
                          <a:cs typeface="Open Sans"/>
                        </a:rPr>
                        <a:t> / jpg &gt;</a:t>
                      </a:r>
                    </a:p>
                    <a:p>
                      <a:pPr algn="l"/>
                      <a:r>
                        <a:rPr lang="zh-TW" altLang="en-US" sz="70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儲存圖片</a:t>
                      </a:r>
                      <a:endParaRPr lang="en-US" sz="700" spc="0" baseline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20A05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98143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F8DEC32-37F8-6B96-1087-7F9BE6265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347894"/>
              </p:ext>
            </p:extLst>
          </p:nvPr>
        </p:nvGraphicFramePr>
        <p:xfrm>
          <a:off x="3657601" y="10795"/>
          <a:ext cx="3657599" cy="4572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75733">
                  <a:extLst>
                    <a:ext uri="{9D8B030D-6E8A-4147-A177-3AD203B41FA5}">
                      <a16:colId xmlns:a16="http://schemas.microsoft.com/office/drawing/2014/main" val="23308788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02579549"/>
                    </a:ext>
                  </a:extLst>
                </a:gridCol>
                <a:gridCol w="2873586">
                  <a:extLst>
                    <a:ext uri="{9D8B030D-6E8A-4147-A177-3AD203B41FA5}">
                      <a16:colId xmlns:a16="http://schemas.microsoft.com/office/drawing/2014/main" val="342012744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700" b="0" spc="0" baseline="0">
                          <a:latin typeface="Open Sans"/>
                          <a:ea typeface="Open Sans"/>
                          <a:cs typeface="Open Sans"/>
                        </a:rPr>
                        <a:t>Step 2</a:t>
                      </a:r>
                    </a:p>
                    <a:p>
                      <a:pPr marL="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700" b="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第二步</a:t>
                      </a:r>
                      <a:endParaRPr lang="en-HK" altLang="zh-TW" sz="700" b="0" spc="0" baseline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20A0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700" b="0" spc="0" baseline="0">
                          <a:latin typeface="Open Sans"/>
                          <a:ea typeface="Open Sans"/>
                          <a:cs typeface="Open Sans"/>
                        </a:rPr>
                        <a:t>:</a:t>
                      </a:r>
                    </a:p>
                  </a:txBody>
                  <a:tcPr anchor="ctr">
                    <a:solidFill>
                      <a:srgbClr val="20A05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spc="0" baseline="0">
                          <a:latin typeface="Open Sans"/>
                          <a:ea typeface="Open Sans"/>
                          <a:cs typeface="Open Sans"/>
                        </a:rPr>
                        <a:t>Insert your company info into the image in the preferred template (Company name, logo, booth number)</a:t>
                      </a:r>
                    </a:p>
                    <a:p>
                      <a:pPr marL="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700" b="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插入公司資料</a:t>
                      </a:r>
                      <a:r>
                        <a:rPr lang="en-HK" altLang="zh-TW" sz="700" b="0" spc="0" baseline="0">
                          <a:latin typeface="Open Sans"/>
                          <a:ea typeface="Open Sans"/>
                          <a:cs typeface="Open Sans"/>
                        </a:rPr>
                        <a:t>, </a:t>
                      </a:r>
                      <a:r>
                        <a:rPr lang="zh-TW" altLang="en-US" sz="700" b="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包括公司名稱、商標及攤位號碼</a:t>
                      </a:r>
                      <a:endParaRPr lang="en-US" sz="700" b="0" spc="0" baseline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>
                    <a:solidFill>
                      <a:srgbClr val="20A05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98143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229EF12-B8BB-6BD5-3E9F-B0C0006781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947917"/>
              </p:ext>
            </p:extLst>
          </p:nvPr>
        </p:nvGraphicFramePr>
        <p:xfrm>
          <a:off x="3657601" y="467995"/>
          <a:ext cx="3657599" cy="5486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575733">
                  <a:extLst>
                    <a:ext uri="{9D8B030D-6E8A-4147-A177-3AD203B41FA5}">
                      <a16:colId xmlns:a16="http://schemas.microsoft.com/office/drawing/2014/main" val="233087882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02579549"/>
                    </a:ext>
                  </a:extLst>
                </a:gridCol>
                <a:gridCol w="2873586">
                  <a:extLst>
                    <a:ext uri="{9D8B030D-6E8A-4147-A177-3AD203B41FA5}">
                      <a16:colId xmlns:a16="http://schemas.microsoft.com/office/drawing/2014/main" val="342012744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600" b="0" spc="0" baseline="0">
                          <a:latin typeface="Open Sans"/>
                          <a:ea typeface="Open Sans"/>
                          <a:cs typeface="Open Sans"/>
                        </a:rPr>
                        <a:t>Step 4</a:t>
                      </a:r>
                    </a:p>
                    <a:p>
                      <a:pPr marL="0" marR="0" lvl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600" b="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第四步</a:t>
                      </a:r>
                      <a:endParaRPr lang="en-US" sz="600" b="0" spc="0" baseline="0"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0" spc="0" baseline="0">
                          <a:latin typeface="Open Sans"/>
                          <a:ea typeface="Open Sans"/>
                          <a:cs typeface="Open Sans"/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600" b="0" spc="0" baseline="0">
                          <a:latin typeface="Open Sans"/>
                          <a:ea typeface="Open Sans"/>
                          <a:cs typeface="Open Sans"/>
                        </a:rPr>
                        <a:t>Post it at your company’s social media platform(s) and tag </a:t>
                      </a:r>
                      <a:r>
                        <a:rPr lang="en-US" altLang="zh-TW" sz="600" b="0" spc="0" baseline="0">
                          <a:latin typeface="Open Sans"/>
                          <a:ea typeface="Open Sans"/>
                          <a:cs typeface="Open Sans"/>
                        </a:rPr>
                        <a:t>ReThink HK</a:t>
                      </a:r>
                      <a:r>
                        <a:rPr lang="en-US" sz="600" b="0" spc="0" baseline="0">
                          <a:latin typeface="Open Sans"/>
                          <a:ea typeface="Open Sans"/>
                          <a:cs typeface="Open Sans"/>
                        </a:rPr>
                        <a:t>:</a:t>
                      </a:r>
                    </a:p>
                    <a:p>
                      <a:pPr algn="l"/>
                      <a:r>
                        <a:rPr lang="zh-TW" altLang="en-US" sz="600" b="0" spc="0" baseline="0">
                          <a:latin typeface="Open Sans"/>
                          <a:ea typeface="Open Sans" panose="020B0606030504020204" pitchFamily="34" charset="0"/>
                          <a:cs typeface="Open Sans"/>
                        </a:rPr>
                        <a:t>於 貴公司之社交平台上分享貼文並標記</a:t>
                      </a:r>
                      <a:r>
                        <a:rPr lang="en-HK" altLang="zh-TW" sz="600" b="0" spc="0" baseline="0">
                          <a:latin typeface="Open Sans"/>
                          <a:ea typeface="Open Sans"/>
                          <a:cs typeface="Open Sans"/>
                        </a:rPr>
                        <a:t>ReThink HK:</a:t>
                      </a:r>
                      <a:endParaRPr lang="en-US" sz="600" b="0" spc="0" baseline="0"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600" b="0" spc="0" baseline="0">
                          <a:latin typeface="Open Sans"/>
                          <a:ea typeface="Open Sans"/>
                          <a:cs typeface="Open Sans"/>
                        </a:rPr>
                        <a:t>Facebook: </a:t>
                      </a:r>
                      <a:r>
                        <a:rPr lang="en-US" sz="600" b="0" u="sng" strike="noStrike" spc="0" baseline="0" noProof="0">
                          <a:latin typeface="Open Sans"/>
                          <a:ea typeface="Open Sans"/>
                          <a:cs typeface="Open Sans"/>
                          <a:hlinkClick r:id="rId2"/>
                        </a:rPr>
                        <a:t>https://www.facebook.com/rethinkhongkong</a:t>
                      </a:r>
                      <a:endParaRPr lang="en-US" sz="600" b="0" u="sng" strike="noStrike" spc="0" baseline="0" noProof="0"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600" b="0" spc="0" baseline="0" err="1">
                          <a:latin typeface="Open Sans"/>
                          <a:ea typeface="Open Sans"/>
                          <a:cs typeface="Open Sans"/>
                        </a:rPr>
                        <a:t>Linkedin</a:t>
                      </a:r>
                      <a:r>
                        <a:rPr lang="en-US" sz="600" b="0" spc="0" baseline="0">
                          <a:latin typeface="Open Sans"/>
                          <a:ea typeface="Open Sans"/>
                          <a:cs typeface="Open Sans"/>
                        </a:rPr>
                        <a:t>: </a:t>
                      </a:r>
                      <a:r>
                        <a:rPr lang="en-US" sz="600" b="0" u="none" strike="noStrike" spc="0" baseline="0" noProof="0">
                          <a:latin typeface="Open Sans"/>
                          <a:ea typeface="Open Sans"/>
                          <a:cs typeface="Open Sans"/>
                          <a:hlinkClick r:id="rId3"/>
                        </a:rPr>
                        <a:t>https://www.linkedin.com/company/rethinkhk</a:t>
                      </a:r>
                      <a:endParaRPr lang="en-US" sz="600" b="0" u="none" strike="noStrike" spc="0" baseline="0" noProof="0"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lvl="0" algn="l">
                        <a:buNone/>
                      </a:pPr>
                      <a:r>
                        <a:rPr lang="en-US" sz="600" b="0" i="0" u="none" strike="noStrike" spc="0" baseline="0" noProof="0">
                          <a:solidFill>
                            <a:srgbClr val="000000"/>
                          </a:solidFill>
                          <a:latin typeface="Open Sans"/>
                        </a:rPr>
                        <a:t>Instagram: </a:t>
                      </a:r>
                      <a:r>
                        <a:rPr lang="en-US" sz="600" b="0" i="0" u="none" strike="noStrike" spc="0" baseline="0" noProof="0">
                          <a:solidFill>
                            <a:srgbClr val="000000"/>
                          </a:solidFill>
                          <a:latin typeface="Open Sans"/>
                          <a:hlinkClick r:id="rId4"/>
                        </a:rPr>
                        <a:t>https://www.instagram.com/rethink_event/</a:t>
                      </a:r>
                      <a:endParaRPr lang="en-US" sz="6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189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01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90923D-080B-DC9C-08E1-734D0BECC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76678"/>
              </p:ext>
            </p:extLst>
          </p:nvPr>
        </p:nvGraphicFramePr>
        <p:xfrm>
          <a:off x="0" y="266281"/>
          <a:ext cx="7315200" cy="1005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194728567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666532651"/>
                    </a:ext>
                  </a:extLst>
                </a:gridCol>
              </a:tblGrid>
              <a:tr h="648119">
                <a:tc>
                  <a:txBody>
                    <a:bodyPr/>
                    <a:lstStyle/>
                    <a:p>
                      <a:r>
                        <a:rPr lang="en-US" sz="600">
                          <a:latin typeface="+mn-lt"/>
                          <a:ea typeface="Open Sans"/>
                          <a:cs typeface="Open Sans"/>
                        </a:rPr>
                        <a:t>Excited to showcase our latest innovations at the @ReThinkHK this year! Visit us at </a:t>
                      </a:r>
                      <a:r>
                        <a:rPr lang="en-US" sz="600">
                          <a:highlight>
                            <a:srgbClr val="FFFF00"/>
                          </a:highlight>
                          <a:latin typeface="+mn-lt"/>
                          <a:ea typeface="Open Sans"/>
                          <a:cs typeface="Open Sans"/>
                        </a:rPr>
                        <a:t>Booth #[XXX] </a:t>
                      </a:r>
                      <a:r>
                        <a:rPr lang="en-US" sz="600">
                          <a:latin typeface="+mn-lt"/>
                          <a:ea typeface="Open Sans"/>
                          <a:cs typeface="Open Sans"/>
                        </a:rPr>
                        <a:t>to see our cutting-edge </a:t>
                      </a:r>
                      <a:r>
                        <a:rPr lang="en-US" sz="600">
                          <a:highlight>
                            <a:srgbClr val="FFFF00"/>
                          </a:highlight>
                          <a:latin typeface="+mn-lt"/>
                          <a:ea typeface="Open Sans"/>
                          <a:cs typeface="Open Sans"/>
                        </a:rPr>
                        <a:t>[product/service] </a:t>
                      </a:r>
                      <a:r>
                        <a:rPr lang="en-US" sz="600">
                          <a:latin typeface="+mn-lt"/>
                          <a:ea typeface="Open Sans"/>
                          <a:cs typeface="Open Sans"/>
                        </a:rPr>
                        <a:t>solutions in person. Can't wait to connect! </a:t>
                      </a:r>
                    </a:p>
                    <a:p>
                      <a:endParaRPr lang="en-US" sz="600">
                        <a:latin typeface="+mn-lt"/>
                        <a:ea typeface="Open Sans"/>
                        <a:cs typeface="Open Sans"/>
                      </a:endParaRPr>
                    </a:p>
                    <a:p>
                      <a:r>
                        <a:rPr lang="en-US" sz="600">
                          <a:latin typeface="+mn-lt"/>
                          <a:ea typeface="Open Sans"/>
                          <a:cs typeface="Open Sans"/>
                        </a:rPr>
                        <a:t>Date: 12 -13 Sep 2024</a:t>
                      </a:r>
                    </a:p>
                    <a:p>
                      <a:r>
                        <a:rPr lang="en-US" sz="600">
                          <a:latin typeface="+mn-lt"/>
                          <a:ea typeface="Open Sans"/>
                          <a:cs typeface="Open Sans"/>
                        </a:rPr>
                        <a:t>Venue: Hall 1, HKCEC</a:t>
                      </a:r>
                    </a:p>
                    <a:p>
                      <a:r>
                        <a:rPr lang="en-US" sz="600">
                          <a:latin typeface="+mn-lt"/>
                          <a:ea typeface="Open Sans"/>
                          <a:cs typeface="Open Sans"/>
                        </a:rPr>
                        <a:t>Pre-register now: </a:t>
                      </a:r>
                      <a:r>
                        <a:rPr lang="en-US" sz="600">
                          <a:latin typeface="+mn-lt"/>
                          <a:ea typeface="Open Sans"/>
                          <a:cs typeface="Open Sans"/>
                          <a:hlinkClick r:id="rId2"/>
                        </a:rPr>
                        <a:t>https://register.rethink-event.com/general</a:t>
                      </a:r>
                      <a:endParaRPr lang="en-US" sz="600">
                        <a:latin typeface="+mn-lt"/>
                        <a:ea typeface="Open Sans"/>
                        <a:cs typeface="Open Sans"/>
                      </a:endParaRPr>
                    </a:p>
                    <a:p>
                      <a:endParaRPr lang="en-US" sz="600">
                        <a:latin typeface="+mn-lt"/>
                        <a:ea typeface="Open Sans"/>
                        <a:cs typeface="Open Sans"/>
                      </a:endParaRPr>
                    </a:p>
                    <a:p>
                      <a:r>
                        <a:rPr lang="en-US" sz="600">
                          <a:latin typeface="+mn-lt"/>
                          <a:ea typeface="Open Sans"/>
                          <a:cs typeface="Open Sans"/>
                        </a:rPr>
                        <a:t>#OnlyWayForward #ReThinkHK2024 #rethink_hk #rethinkhongkong #sustainabilityhk #sustainabledevelopmenthk</a:t>
                      </a:r>
                    </a:p>
                    <a:p>
                      <a:endParaRPr lang="en-HK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600">
                          <a:latin typeface="+mn-lt"/>
                          <a:ea typeface="Open Sans" panose="020B0606030504020204" pitchFamily="34" charset="0"/>
                          <a:cs typeface="Open Sans"/>
                        </a:rPr>
                        <a:t>好興奮今年可以喺 </a:t>
                      </a:r>
                      <a:r>
                        <a:rPr lang="en-US" altLang="zh-TW" sz="600">
                          <a:latin typeface="+mn-lt"/>
                          <a:ea typeface="Open Sans"/>
                          <a:cs typeface="Open Sans"/>
                        </a:rPr>
                        <a:t>@ReThinkHK</a:t>
                      </a:r>
                      <a:r>
                        <a:rPr lang="zh-TW" altLang="en-US" sz="600">
                          <a:latin typeface="+mn-lt"/>
                          <a:ea typeface="Open Sans" panose="020B0606030504020204" pitchFamily="34" charset="0"/>
                          <a:cs typeface="Open Sans"/>
                        </a:rPr>
                        <a:t> 展示最新技術 </a:t>
                      </a:r>
                      <a:r>
                        <a:rPr lang="en-US" altLang="zh-TW" sz="600">
                          <a:latin typeface="+mn-lt"/>
                          <a:ea typeface="Open Sans"/>
                          <a:cs typeface="Open Sans"/>
                        </a:rPr>
                        <a:t>!</a:t>
                      </a:r>
                      <a:r>
                        <a:rPr lang="zh-TW" altLang="en-US" sz="600">
                          <a:latin typeface="+mn-lt"/>
                          <a:ea typeface="Open Sans" panose="020B0606030504020204" pitchFamily="34" charset="0"/>
                          <a:cs typeface="Open Sans"/>
                        </a:rPr>
                        <a:t> 請</a:t>
                      </a:r>
                      <a:r>
                        <a:rPr lang="zh-TW" altLang="en-US" sz="600">
                          <a:latin typeface="+mn-lt"/>
                          <a:ea typeface="Open Sans"/>
                          <a:cs typeface="Open Sans"/>
                        </a:rPr>
                        <a:t>蒞臨</a:t>
                      </a:r>
                      <a:r>
                        <a:rPr lang="zh-TW" altLang="en-US" sz="600">
                          <a:latin typeface="+mn-lt"/>
                          <a:ea typeface="Open Sans" panose="020B0606030504020204" pitchFamily="34" charset="0"/>
                          <a:cs typeface="Open Sans"/>
                        </a:rPr>
                        <a:t>參觀我們的</a:t>
                      </a:r>
                      <a:r>
                        <a:rPr lang="zh-TW" altLang="en-US" sz="600">
                          <a:highlight>
                            <a:srgbClr val="FFFF00"/>
                          </a:highlight>
                          <a:latin typeface="+mn-lt"/>
                          <a:ea typeface="Open Sans" panose="020B0606030504020204" pitchFamily="34" charset="0"/>
                          <a:cs typeface="Open Sans"/>
                        </a:rPr>
                        <a:t>展位</a:t>
                      </a:r>
                      <a:r>
                        <a:rPr lang="en-US" altLang="zh-TW" sz="600">
                          <a:highlight>
                            <a:srgbClr val="FFFF00"/>
                          </a:highlight>
                          <a:latin typeface="+mn-lt"/>
                          <a:ea typeface="Open Sans"/>
                          <a:cs typeface="Open Sans"/>
                        </a:rPr>
                        <a:t>#[XXX]</a:t>
                      </a:r>
                      <a:r>
                        <a:rPr lang="zh-TW" altLang="en-US" sz="600">
                          <a:latin typeface="+mn-lt"/>
                          <a:ea typeface="Open Sans" panose="020B0606030504020204" pitchFamily="34" charset="0"/>
                          <a:cs typeface="Open Sans"/>
                        </a:rPr>
                        <a:t>探索最新</a:t>
                      </a:r>
                      <a:r>
                        <a:rPr lang="en-US" altLang="zh-TW" sz="600">
                          <a:highlight>
                            <a:srgbClr val="FFFF00"/>
                          </a:highlight>
                          <a:latin typeface="+mn-lt"/>
                          <a:ea typeface="Open Sans"/>
                          <a:cs typeface="Open Sans"/>
                        </a:rPr>
                        <a:t>[</a:t>
                      </a:r>
                      <a:r>
                        <a:rPr lang="zh-TW" altLang="en-US" sz="600">
                          <a:highlight>
                            <a:srgbClr val="FFFF00"/>
                          </a:highlight>
                          <a:latin typeface="+mn-lt"/>
                          <a:ea typeface="Open Sans" panose="020B0606030504020204" pitchFamily="34" charset="0"/>
                          <a:cs typeface="Open Sans"/>
                        </a:rPr>
                        <a:t>產品</a:t>
                      </a:r>
                      <a:r>
                        <a:rPr lang="en-US" altLang="zh-TW" sz="600">
                          <a:highlight>
                            <a:srgbClr val="FFFF00"/>
                          </a:highlight>
                          <a:latin typeface="+mn-lt"/>
                          <a:ea typeface="Open Sans"/>
                          <a:cs typeface="Open Sans"/>
                        </a:rPr>
                        <a:t>/</a:t>
                      </a:r>
                      <a:r>
                        <a:rPr lang="zh-TW" altLang="en-US" sz="600">
                          <a:highlight>
                            <a:srgbClr val="FFFF00"/>
                          </a:highlight>
                          <a:latin typeface="+mn-lt"/>
                          <a:ea typeface="Open Sans" panose="020B0606030504020204" pitchFamily="34" charset="0"/>
                          <a:cs typeface="Open Sans"/>
                        </a:rPr>
                        <a:t>服務</a:t>
                      </a:r>
                      <a:r>
                        <a:rPr lang="en-US" altLang="zh-TW" sz="600">
                          <a:highlight>
                            <a:srgbClr val="FFFF00"/>
                          </a:highlight>
                          <a:latin typeface="+mn-lt"/>
                          <a:ea typeface="Open Sans"/>
                          <a:cs typeface="Open Sans"/>
                        </a:rPr>
                        <a:t>] </a:t>
                      </a:r>
                      <a:r>
                        <a:rPr lang="zh-TW" altLang="en-US" sz="600">
                          <a:latin typeface="+mn-lt"/>
                          <a:ea typeface="Open Sans" panose="020B0606030504020204" pitchFamily="34" charset="0"/>
                          <a:cs typeface="Open Sans"/>
                        </a:rPr>
                        <a:t>解決方案。期待同大家見面</a:t>
                      </a:r>
                      <a:r>
                        <a:rPr lang="en-US" altLang="zh-TW" sz="600">
                          <a:latin typeface="+mn-lt"/>
                          <a:ea typeface="Open Sans"/>
                          <a:cs typeface="Open Sans"/>
                        </a:rPr>
                        <a:t>!</a:t>
                      </a:r>
                    </a:p>
                    <a:p>
                      <a:endParaRPr lang="en-US" altLang="zh-TW" sz="600">
                        <a:latin typeface="+mn-lt"/>
                        <a:ea typeface="Open Sans"/>
                        <a:cs typeface="Open Sans"/>
                      </a:endParaRPr>
                    </a:p>
                    <a:p>
                      <a:r>
                        <a:rPr lang="zh-TW" altLang="en-US" sz="600">
                          <a:latin typeface="+mn-lt"/>
                          <a:ea typeface="Open Sans" panose="020B0606030504020204" pitchFamily="34" charset="0"/>
                          <a:cs typeface="Open Sans"/>
                        </a:rPr>
                        <a:t>日期：</a:t>
                      </a:r>
                      <a:r>
                        <a:rPr lang="en-US" altLang="zh-TW" sz="600">
                          <a:latin typeface="+mn-lt"/>
                          <a:ea typeface="Open Sans"/>
                          <a:cs typeface="Open Sans"/>
                        </a:rPr>
                        <a:t>2024 </a:t>
                      </a:r>
                      <a:r>
                        <a:rPr lang="zh-TW" altLang="en-US" sz="600">
                          <a:latin typeface="+mn-lt"/>
                          <a:ea typeface="Open Sans" panose="020B0606030504020204" pitchFamily="34" charset="0"/>
                          <a:cs typeface="Open Sans"/>
                        </a:rPr>
                        <a:t>年 </a:t>
                      </a:r>
                      <a:r>
                        <a:rPr lang="en-HK" altLang="zh-TW" sz="600">
                          <a:latin typeface="+mn-lt"/>
                          <a:ea typeface="Open Sans"/>
                          <a:cs typeface="Open Sans"/>
                        </a:rPr>
                        <a:t>9</a:t>
                      </a:r>
                      <a:r>
                        <a:rPr lang="zh-TW" altLang="en-US" sz="600">
                          <a:latin typeface="+mn-lt"/>
                          <a:ea typeface="Open Sans" panose="020B0606030504020204" pitchFamily="34" charset="0"/>
                          <a:cs typeface="Open Sans"/>
                        </a:rPr>
                        <a:t>月</a:t>
                      </a:r>
                      <a:r>
                        <a:rPr lang="en-HK" altLang="zh-TW" sz="600">
                          <a:latin typeface="+mn-lt"/>
                          <a:ea typeface="Open Sans"/>
                          <a:cs typeface="Open Sans"/>
                        </a:rPr>
                        <a:t>12 – 13</a:t>
                      </a:r>
                      <a:r>
                        <a:rPr lang="zh-TW" altLang="en-US" sz="600">
                          <a:latin typeface="+mn-lt"/>
                          <a:ea typeface="Open Sans" panose="020B0606030504020204" pitchFamily="34" charset="0"/>
                          <a:cs typeface="Open Sans"/>
                        </a:rPr>
                        <a:t>日</a:t>
                      </a:r>
                      <a:endParaRPr lang="en-US" altLang="zh-TW" sz="600">
                        <a:latin typeface="+mn-lt"/>
                        <a:ea typeface="Open Sans"/>
                        <a:cs typeface="Open Sans"/>
                      </a:endParaRPr>
                    </a:p>
                    <a:p>
                      <a:r>
                        <a:rPr lang="zh-TW" altLang="en-US" sz="600">
                          <a:latin typeface="+mn-lt"/>
                          <a:ea typeface="Open Sans" panose="020B0606030504020204" pitchFamily="34" charset="0"/>
                          <a:cs typeface="Open Sans"/>
                        </a:rPr>
                        <a:t>地點：香港會議展覽中心</a:t>
                      </a:r>
                      <a:r>
                        <a:rPr lang="en-HK" altLang="zh-TW" sz="600">
                          <a:latin typeface="+mn-lt"/>
                          <a:ea typeface="Open Sans"/>
                          <a:cs typeface="Open Sans"/>
                        </a:rPr>
                        <a:t>, </a:t>
                      </a:r>
                      <a:r>
                        <a:rPr lang="zh-TW" altLang="en-US" sz="600">
                          <a:latin typeface="+mn-lt"/>
                          <a:ea typeface="Open Sans" panose="020B0606030504020204" pitchFamily="34" charset="0"/>
                          <a:cs typeface="Open Sans"/>
                        </a:rPr>
                        <a:t>展覽廳</a:t>
                      </a:r>
                      <a:r>
                        <a:rPr lang="en-HK" altLang="zh-TW" sz="600">
                          <a:latin typeface="+mn-lt"/>
                          <a:ea typeface="Open Sans"/>
                          <a:cs typeface="Open Sans"/>
                        </a:rPr>
                        <a:t>1</a:t>
                      </a:r>
                      <a:endParaRPr lang="en-US" altLang="zh-TW" sz="600">
                        <a:latin typeface="+mn-lt"/>
                        <a:ea typeface="Open Sans"/>
                        <a:cs typeface="Open Sans"/>
                      </a:endParaRPr>
                    </a:p>
                    <a:p>
                      <a:r>
                        <a:rPr lang="zh-TW" altLang="en-US" sz="600">
                          <a:latin typeface="+mn-lt"/>
                          <a:ea typeface="Open Sans" panose="020B0606030504020204" pitchFamily="34" charset="0"/>
                          <a:cs typeface="Open Sans"/>
                        </a:rPr>
                        <a:t>立即登記：</a:t>
                      </a:r>
                      <a:r>
                        <a:rPr lang="en-US" altLang="zh-TW" sz="600">
                          <a:latin typeface="+mn-lt"/>
                          <a:ea typeface="Open Sans"/>
                          <a:cs typeface="Open Sans"/>
                        </a:rPr>
                        <a:t> </a:t>
                      </a:r>
                      <a:r>
                        <a:rPr lang="en-US" sz="600">
                          <a:latin typeface="+mn-lt"/>
                          <a:ea typeface="Open Sans"/>
                          <a:cs typeface="Open Sans"/>
                          <a:hlinkClick r:id="rId2"/>
                        </a:rPr>
                        <a:t>https://register.rethink-event.com/general</a:t>
                      </a:r>
                      <a:endParaRPr lang="en-US" sz="600">
                        <a:latin typeface="+mn-lt"/>
                        <a:ea typeface="Open Sans"/>
                        <a:cs typeface="Open Sans"/>
                      </a:endParaRPr>
                    </a:p>
                    <a:p>
                      <a:endParaRPr lang="en-US" altLang="zh-TW" sz="600">
                        <a:latin typeface="+mn-lt"/>
                        <a:ea typeface="Open Sans"/>
                        <a:cs typeface="Open Sans"/>
                      </a:endParaRPr>
                    </a:p>
                    <a:p>
                      <a:r>
                        <a:rPr lang="en-US" sz="600">
                          <a:latin typeface="+mn-lt"/>
                          <a:ea typeface="Open Sans"/>
                          <a:cs typeface="Open Sans"/>
                        </a:rPr>
                        <a:t>#OnlyWayForward #ReThinkHK2024 #rethink_hk #rethinkhongkong #sustainabilityhk #sustainabledevelopmenthk</a:t>
                      </a:r>
                    </a:p>
                    <a:p>
                      <a:endParaRPr lang="en-HK" sz="600"/>
                    </a:p>
                  </a:txBody>
                  <a:tcPr>
                    <a:solidFill>
                      <a:srgbClr val="EAFB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89089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15E3110-FC14-A260-E386-2CD7CAE3F9F1}"/>
              </a:ext>
            </a:extLst>
          </p:cNvPr>
          <p:cNvSpPr txBox="1"/>
          <p:nvPr/>
        </p:nvSpPr>
        <p:spPr>
          <a:xfrm>
            <a:off x="731018" y="66226"/>
            <a:ext cx="227343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700"/>
              <a:t>Proposed content for your social media feed:</a:t>
            </a:r>
            <a:endParaRPr lang="en-HK" sz="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A5DCD-0CCC-C6D2-D11F-56642917DD6C}"/>
              </a:ext>
            </a:extLst>
          </p:cNvPr>
          <p:cNvSpPr txBox="1"/>
          <p:nvPr/>
        </p:nvSpPr>
        <p:spPr>
          <a:xfrm>
            <a:off x="5139732" y="45813"/>
            <a:ext cx="8290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/>
              <a:t>建議貼文內容</a:t>
            </a:r>
            <a:r>
              <a:rPr lang="en-US" altLang="zh-TW" sz="800"/>
              <a:t>:</a:t>
            </a:r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83767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ainbow colored lines in a dark sky&#10;&#10;Description automatically generated with medium confidence">
            <a:extLst>
              <a:ext uri="{FF2B5EF4-FFF2-40B4-BE49-F238E27FC236}">
                <a16:creationId xmlns:a16="http://schemas.microsoft.com/office/drawing/2014/main" id="{14EE7DD0-223A-70DF-2784-8E6B915AF2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63" b="24993"/>
          <a:stretch/>
        </p:blipFill>
        <p:spPr>
          <a:xfrm>
            <a:off x="0" y="-4856"/>
            <a:ext cx="7315200" cy="91440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6BEEC9E9-11A8-09D8-112D-3316FA2053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73"/>
          <a:stretch/>
        </p:blipFill>
        <p:spPr>
          <a:xfrm>
            <a:off x="93342" y="56098"/>
            <a:ext cx="1129598" cy="477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1A8DE2-2B54-A464-4FEB-093F120877EC}"/>
              </a:ext>
            </a:extLst>
          </p:cNvPr>
          <p:cNvSpPr txBox="1"/>
          <p:nvPr/>
        </p:nvSpPr>
        <p:spPr>
          <a:xfrm>
            <a:off x="0" y="637401"/>
            <a:ext cx="1375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000">
                <a:solidFill>
                  <a:schemeClr val="bg1"/>
                </a:solidFill>
                <a:latin typeface="Montserrat" panose="00000500000000000000" pitchFamily="2" charset="0"/>
              </a:rPr>
              <a:t>rethink-event.com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6A702A-1DA2-61D8-0213-62045F2295AA}"/>
              </a:ext>
            </a:extLst>
          </p:cNvPr>
          <p:cNvSpPr txBox="1"/>
          <p:nvPr/>
        </p:nvSpPr>
        <p:spPr>
          <a:xfrm>
            <a:off x="1551115" y="118263"/>
            <a:ext cx="24150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sz="1100">
                <a:solidFill>
                  <a:schemeClr val="bg1"/>
                </a:solidFill>
                <a:latin typeface="Montserrat" panose="00000500000000000000" pitchFamily="2" charset="0"/>
              </a:rPr>
              <a:t>12 – 13 SEP 2024 | Hall 1, HKCE</a:t>
            </a:r>
            <a:r>
              <a:rPr lang="en-US" altLang="zh-TW" sz="1100">
                <a:solidFill>
                  <a:schemeClr val="bg1"/>
                </a:solidFill>
                <a:latin typeface="Montserrat" panose="00000500000000000000" pitchFamily="2" charset="0"/>
              </a:rPr>
              <a:t>C</a:t>
            </a:r>
            <a:endParaRPr lang="en-HK" sz="11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26DCCB-F9BA-47B9-92AC-5A8B979E68CC}"/>
              </a:ext>
            </a:extLst>
          </p:cNvPr>
          <p:cNvSpPr txBox="1"/>
          <p:nvPr/>
        </p:nvSpPr>
        <p:spPr>
          <a:xfrm>
            <a:off x="1551115" y="637401"/>
            <a:ext cx="142208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00">
                <a:solidFill>
                  <a:schemeClr val="bg1"/>
                </a:solidFill>
                <a:latin typeface="Montserrat" panose="00000500000000000000" pitchFamily="2" charset="0"/>
              </a:rPr>
              <a:t>#OnlyWayForward</a:t>
            </a:r>
            <a:endParaRPr lang="en-HK" sz="10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997B6860-BD9D-8AE7-DFF6-9BF7C8FFF6C4}"/>
              </a:ext>
            </a:extLst>
          </p:cNvPr>
          <p:cNvSpPr/>
          <p:nvPr/>
        </p:nvSpPr>
        <p:spPr>
          <a:xfrm>
            <a:off x="6052990" y="31608"/>
            <a:ext cx="813425" cy="804255"/>
          </a:xfrm>
          <a:prstGeom prst="flowChartConnector">
            <a:avLst/>
          </a:prstGeom>
          <a:solidFill>
            <a:schemeClr val="bg1"/>
          </a:solidFill>
          <a:ln>
            <a:solidFill>
              <a:srgbClr val="20A05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8461A1-6D2E-81F2-004F-42E5D70DF22E}"/>
              </a:ext>
            </a:extLst>
          </p:cNvPr>
          <p:cNvSpPr txBox="1"/>
          <p:nvPr/>
        </p:nvSpPr>
        <p:spPr>
          <a:xfrm>
            <a:off x="4106384" y="118263"/>
            <a:ext cx="19466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100">
                <a:solidFill>
                  <a:schemeClr val="bg1"/>
                </a:solidFill>
                <a:latin typeface="Montserrat" panose="00000500000000000000" pitchFamily="2" charset="0"/>
              </a:rPr>
              <a:t>[</a:t>
            </a:r>
            <a:r>
              <a:rPr lang="zh-TW" altLang="en-US" sz="110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altLang="zh-TW" sz="1100">
                <a:solidFill>
                  <a:schemeClr val="bg1"/>
                </a:solidFill>
                <a:latin typeface="Montserrat" panose="00000500000000000000" pitchFamily="2" charset="0"/>
              </a:rPr>
              <a:t>Your Company Name]</a:t>
            </a:r>
            <a:endParaRPr lang="en-HK" sz="11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4E1EAC-4F41-86DF-BD46-089C38FA1BBD}"/>
              </a:ext>
            </a:extLst>
          </p:cNvPr>
          <p:cNvSpPr txBox="1"/>
          <p:nvPr/>
        </p:nvSpPr>
        <p:spPr>
          <a:xfrm>
            <a:off x="4427547" y="346258"/>
            <a:ext cx="9845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50">
                <a:solidFill>
                  <a:schemeClr val="bg1"/>
                </a:solidFill>
                <a:latin typeface="Montserrat" panose="00000500000000000000" pitchFamily="2" charset="0"/>
              </a:rPr>
              <a:t>[</a:t>
            </a:r>
            <a:r>
              <a:rPr lang="zh-TW" altLang="en-US" sz="105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altLang="zh-TW" sz="1050">
                <a:solidFill>
                  <a:schemeClr val="bg1"/>
                </a:solidFill>
                <a:latin typeface="Montserrat" panose="00000500000000000000" pitchFamily="2" charset="0"/>
              </a:rPr>
              <a:t>Booth No.]</a:t>
            </a:r>
            <a:endParaRPr lang="en-HK" sz="105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A3BC46-278B-911B-6E23-5C2AF29F39AD}"/>
              </a:ext>
            </a:extLst>
          </p:cNvPr>
          <p:cNvSpPr txBox="1"/>
          <p:nvPr/>
        </p:nvSpPr>
        <p:spPr>
          <a:xfrm>
            <a:off x="5966262" y="292835"/>
            <a:ext cx="98452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zh-TW" sz="900">
                <a:latin typeface="Montserrat"/>
                <a:ea typeface="新細明體"/>
              </a:rPr>
              <a:t>[</a:t>
            </a:r>
            <a:r>
              <a:rPr lang="zh-TW" altLang="en-US" sz="900">
                <a:latin typeface="Montserrat"/>
                <a:ea typeface="新細明體"/>
              </a:rPr>
              <a:t> </a:t>
            </a:r>
            <a:r>
              <a:rPr lang="en-US" altLang="zh-TW" sz="900">
                <a:latin typeface="Montserrat"/>
                <a:ea typeface="新細明體"/>
              </a:rPr>
              <a:t>Company logo]</a:t>
            </a:r>
            <a:endParaRPr lang="en-HK" sz="900">
              <a:latin typeface="Montserrat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748466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rectangle with white text&#10;&#10;Description automatically generated">
            <a:extLst>
              <a:ext uri="{FF2B5EF4-FFF2-40B4-BE49-F238E27FC236}">
                <a16:creationId xmlns:a16="http://schemas.microsoft.com/office/drawing/2014/main" id="{28F6BF27-4536-4590-8CA8-6572AC670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060" y="-963"/>
            <a:ext cx="7401921" cy="916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8D1E72-2B52-BAE1-FB18-C70BADBFA9BA}"/>
              </a:ext>
            </a:extLst>
          </p:cNvPr>
          <p:cNvSpPr txBox="1"/>
          <p:nvPr/>
        </p:nvSpPr>
        <p:spPr>
          <a:xfrm>
            <a:off x="6157646" y="324640"/>
            <a:ext cx="98452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zh-TW" sz="900">
                <a:latin typeface="Montserrat"/>
                <a:ea typeface="新細明體"/>
              </a:rPr>
              <a:t>[</a:t>
            </a:r>
            <a:r>
              <a:rPr lang="zh-TW" altLang="en-US" sz="900">
                <a:latin typeface="Montserrat"/>
                <a:ea typeface="新細明體"/>
              </a:rPr>
              <a:t> </a:t>
            </a:r>
            <a:r>
              <a:rPr lang="en-US" altLang="zh-TW" sz="900">
                <a:latin typeface="Montserrat"/>
                <a:ea typeface="新細明體"/>
              </a:rPr>
              <a:t>Company logo]</a:t>
            </a:r>
            <a:endParaRPr lang="en-HK" sz="900">
              <a:latin typeface="Montserrat"/>
              <a:ea typeface="新細明體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88CF73-411F-FD0C-F070-FCA1DF4BF5F3}"/>
              </a:ext>
            </a:extLst>
          </p:cNvPr>
          <p:cNvSpPr txBox="1"/>
          <p:nvPr/>
        </p:nvSpPr>
        <p:spPr>
          <a:xfrm>
            <a:off x="4106384" y="118263"/>
            <a:ext cx="19466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100">
                <a:solidFill>
                  <a:schemeClr val="bg1"/>
                </a:solidFill>
                <a:latin typeface="Montserrat" panose="00000500000000000000" pitchFamily="2" charset="0"/>
              </a:rPr>
              <a:t>[</a:t>
            </a:r>
            <a:r>
              <a:rPr lang="zh-TW" altLang="en-US" sz="110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altLang="zh-TW" sz="1100">
                <a:solidFill>
                  <a:schemeClr val="bg1"/>
                </a:solidFill>
                <a:latin typeface="Montserrat" panose="00000500000000000000" pitchFamily="2" charset="0"/>
              </a:rPr>
              <a:t>Your Company Name]</a:t>
            </a:r>
            <a:endParaRPr lang="en-HK" sz="11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FDEF32-9454-D427-970F-1641A7280E0E}"/>
              </a:ext>
            </a:extLst>
          </p:cNvPr>
          <p:cNvSpPr txBox="1"/>
          <p:nvPr/>
        </p:nvSpPr>
        <p:spPr>
          <a:xfrm>
            <a:off x="4427547" y="346258"/>
            <a:ext cx="9845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50">
                <a:solidFill>
                  <a:schemeClr val="bg1"/>
                </a:solidFill>
                <a:latin typeface="Montserrat" panose="00000500000000000000" pitchFamily="2" charset="0"/>
              </a:rPr>
              <a:t>[</a:t>
            </a:r>
            <a:r>
              <a:rPr lang="zh-TW" altLang="en-US" sz="105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altLang="zh-TW" sz="1050">
                <a:solidFill>
                  <a:schemeClr val="bg1"/>
                </a:solidFill>
                <a:latin typeface="Montserrat" panose="00000500000000000000" pitchFamily="2" charset="0"/>
              </a:rPr>
              <a:t>Booth No.]</a:t>
            </a:r>
            <a:endParaRPr lang="en-HK" sz="105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0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text on a black background&#10;&#10;Description automatically generated">
            <a:extLst>
              <a:ext uri="{FF2B5EF4-FFF2-40B4-BE49-F238E27FC236}">
                <a16:creationId xmlns:a16="http://schemas.microsoft.com/office/drawing/2014/main" id="{F79B711B-7BB5-5758-E607-AB7E1726B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" y="-956"/>
            <a:ext cx="7549857" cy="9271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EFE27A-AFE1-6B8E-9030-B1448A382A06}"/>
              </a:ext>
            </a:extLst>
          </p:cNvPr>
          <p:cNvSpPr txBox="1"/>
          <p:nvPr/>
        </p:nvSpPr>
        <p:spPr>
          <a:xfrm>
            <a:off x="6354347" y="319339"/>
            <a:ext cx="984522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zh-TW" sz="900">
                <a:latin typeface="Montserrat"/>
                <a:ea typeface="新細明體"/>
              </a:rPr>
              <a:t>[</a:t>
            </a:r>
            <a:r>
              <a:rPr lang="zh-TW" altLang="en-US" sz="900">
                <a:latin typeface="Montserrat"/>
                <a:ea typeface="新細明體"/>
              </a:rPr>
              <a:t> </a:t>
            </a:r>
            <a:r>
              <a:rPr lang="en-US" altLang="zh-TW" sz="900">
                <a:latin typeface="Montserrat"/>
                <a:ea typeface="新細明體"/>
              </a:rPr>
              <a:t>Company logo]</a:t>
            </a:r>
            <a:endParaRPr lang="en-HK" sz="900">
              <a:latin typeface="Montserrat"/>
              <a:ea typeface="新細明體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B38EB-783C-E817-A6C1-231BCFD2ADC2}"/>
              </a:ext>
            </a:extLst>
          </p:cNvPr>
          <p:cNvSpPr txBox="1"/>
          <p:nvPr/>
        </p:nvSpPr>
        <p:spPr>
          <a:xfrm>
            <a:off x="4106384" y="118263"/>
            <a:ext cx="194660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100">
                <a:solidFill>
                  <a:schemeClr val="bg1"/>
                </a:solidFill>
                <a:latin typeface="Montserrat" panose="00000500000000000000" pitchFamily="2" charset="0"/>
              </a:rPr>
              <a:t>[</a:t>
            </a:r>
            <a:r>
              <a:rPr lang="zh-TW" altLang="en-US" sz="110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altLang="zh-TW" sz="1100">
                <a:solidFill>
                  <a:schemeClr val="bg1"/>
                </a:solidFill>
                <a:latin typeface="Montserrat" panose="00000500000000000000" pitchFamily="2" charset="0"/>
              </a:rPr>
              <a:t>Your Company Name]</a:t>
            </a:r>
            <a:endParaRPr lang="en-HK" sz="110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2BC33-5801-D43A-93D5-DC5B4F53F810}"/>
              </a:ext>
            </a:extLst>
          </p:cNvPr>
          <p:cNvSpPr txBox="1"/>
          <p:nvPr/>
        </p:nvSpPr>
        <p:spPr>
          <a:xfrm>
            <a:off x="4427547" y="346258"/>
            <a:ext cx="98452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1050">
                <a:solidFill>
                  <a:schemeClr val="bg1"/>
                </a:solidFill>
                <a:latin typeface="Montserrat" panose="00000500000000000000" pitchFamily="2" charset="0"/>
              </a:rPr>
              <a:t>[</a:t>
            </a:r>
            <a:r>
              <a:rPr lang="zh-TW" altLang="en-US" sz="105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  <a:r>
              <a:rPr lang="en-US" altLang="zh-TW" sz="1050">
                <a:solidFill>
                  <a:schemeClr val="bg1"/>
                </a:solidFill>
                <a:latin typeface="Montserrat" panose="00000500000000000000" pitchFamily="2" charset="0"/>
              </a:rPr>
              <a:t>Booth No.]</a:t>
            </a:r>
            <a:endParaRPr lang="en-HK" sz="105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12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86667831BBA42BFBE5BB6E8607545" ma:contentTypeVersion="18" ma:contentTypeDescription="Create a new document." ma:contentTypeScope="" ma:versionID="ad59772e454344b4691317b66ab69dd4">
  <xsd:schema xmlns:xsd="http://www.w3.org/2001/XMLSchema" xmlns:xs="http://www.w3.org/2001/XMLSchema" xmlns:p="http://schemas.microsoft.com/office/2006/metadata/properties" xmlns:ns2="49fb8ede-5ee6-462c-ba2a-c88946775b0e" xmlns:ns3="485e8ffc-4c94-42ab-b817-c2512818b014" targetNamespace="http://schemas.microsoft.com/office/2006/metadata/properties" ma:root="true" ma:fieldsID="4a3d679ba5c2e8a5205ae62941a868c1" ns2:_="" ns3:_="">
    <xsd:import namespace="49fb8ede-5ee6-462c-ba2a-c88946775b0e"/>
    <xsd:import namespace="485e8ffc-4c94-42ab-b817-c2512818b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fb8ede-5ee6-462c-ba2a-c88946775b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f830cc6-3ee7-44c8-bb3e-8fa5ec6358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5e8ffc-4c94-42ab-b817-c2512818b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48549d2-36c7-47a4-93f2-64a77e2db5b2}" ma:internalName="TaxCatchAll" ma:showField="CatchAllData" ma:web="485e8ffc-4c94-42ab-b817-c2512818b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85e8ffc-4c94-42ab-b817-c2512818b014" xsi:nil="true"/>
    <lcf76f155ced4ddcb4097134ff3c332f xmlns="49fb8ede-5ee6-462c-ba2a-c88946775b0e">
      <Terms xmlns="http://schemas.microsoft.com/office/infopath/2007/PartnerControls"/>
    </lcf76f155ced4ddcb4097134ff3c332f>
    <SharedWithUsers xmlns="485e8ffc-4c94-42ab-b817-c2512818b014">
      <UserInfo>
        <DisplayName>Chris Brown</DisplayName>
        <AccountId>14</AccountId>
        <AccountType/>
      </UserInfo>
      <UserInfo>
        <DisplayName>Maggie Tse</DisplayName>
        <AccountId>3197</AccountId>
        <AccountType/>
      </UserInfo>
      <UserInfo>
        <DisplayName>Chandni Sacheti</DisplayName>
        <AccountId>10867</AccountId>
        <AccountType/>
      </UserInfo>
      <UserInfo>
        <DisplayName>Jessica Chan</DisplayName>
        <AccountId>1505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ABABC9-7177-4FE7-9215-FAF8291F9875}">
  <ds:schemaRefs>
    <ds:schemaRef ds:uri="485e8ffc-4c94-42ab-b817-c2512818b014"/>
    <ds:schemaRef ds:uri="49fb8ede-5ee6-462c-ba2a-c88946775b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2AE156D-1EFD-4334-A1F3-4E08F714E667}">
  <ds:schemaRefs>
    <ds:schemaRef ds:uri="485e8ffc-4c94-42ab-b817-c2512818b014"/>
    <ds:schemaRef ds:uri="49fb8ede-5ee6-462c-ba2a-c88946775b0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88FC678-764E-44C2-A1F2-1DC6659E114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Banner</PresentationFormat>
  <Slides>5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Fang</dc:creator>
  <cp:revision>1</cp:revision>
  <dcterms:created xsi:type="dcterms:W3CDTF">2024-07-12T08:13:55Z</dcterms:created>
  <dcterms:modified xsi:type="dcterms:W3CDTF">2024-07-15T10:23:22Z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0x010100CF186667831BBA42BFBE5BB6E8607545</vt:lpwstr>
  </property>
  <property fmtid="{D5CDD505-2E9C-101B-9397-08002B2CF9AE}" pid="3" name="MediaServiceImageTags">
    <vt:lpwstr/>
  </property>
</Properties>
</file>