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67" r:id="rId7"/>
    <p:sldId id="271" r:id="rId8"/>
    <p:sldId id="270" r:id="rId9"/>
    <p:sldId id="272" r:id="rId10"/>
  </p:sldIdLst>
  <p:sldSz cx="10288588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EDDE"/>
    <a:srgbClr val="20A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EB6F8-C1D5-49A8-9D70-2077DE908BC0}" v="7" dt="2026-06-29T04:29:10.900"/>
    <p1510:client id="{D43D8D7B-EAD0-5748-877A-E8D1006816B9}" v="210" dt="2026-06-29T04:12:41.5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30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ry So" userId="f1323139-43f9-477f-9009-da252a7350c4" providerId="ADAL" clId="{3245C971-EEED-5A3E-AB90-E7563FFF1A74}"/>
    <pc:docChg chg="undo custSel addSld delSld modSld sldOrd">
      <pc:chgData name="Cherry So" userId="f1323139-43f9-477f-9009-da252a7350c4" providerId="ADAL" clId="{3245C971-EEED-5A3E-AB90-E7563FFF1A74}" dt="2026-06-29T04:12:41.575" v="740" actId="1076"/>
      <pc:docMkLst>
        <pc:docMk/>
      </pc:docMkLst>
      <pc:sldChg chg="addSp delSp modSp new add del mod">
        <pc:chgData name="Cherry So" userId="f1323139-43f9-477f-9009-da252a7350c4" providerId="ADAL" clId="{3245C971-EEED-5A3E-AB90-E7563FFF1A74}" dt="2026-06-29T04:10:46.837" v="669" actId="171"/>
        <pc:sldMkLst>
          <pc:docMk/>
          <pc:sldMk cId="4126666844" sldId="267"/>
        </pc:sldMkLst>
        <pc:spChg chg="add mod">
          <ac:chgData name="Cherry So" userId="f1323139-43f9-477f-9009-da252a7350c4" providerId="ADAL" clId="{3245C971-EEED-5A3E-AB90-E7563FFF1A74}" dt="2026-06-29T04:08:03.185" v="612" actId="1076"/>
          <ac:spMkLst>
            <pc:docMk/>
            <pc:sldMk cId="4126666844" sldId="267"/>
            <ac:spMk id="6" creationId="{AA14F655-1285-E77D-18B9-330144F4EB88}"/>
          </ac:spMkLst>
        </pc:spChg>
        <pc:spChg chg="add del mod">
          <ac:chgData name="Cherry So" userId="f1323139-43f9-477f-9009-da252a7350c4" providerId="ADAL" clId="{3245C971-EEED-5A3E-AB90-E7563FFF1A74}" dt="2026-06-29T03:52:59.864" v="524" actId="478"/>
          <ac:spMkLst>
            <pc:docMk/>
            <pc:sldMk cId="4126666844" sldId="267"/>
            <ac:spMk id="7" creationId="{FF8849E2-E9B3-B330-C842-783CCE1D0A0D}"/>
          </ac:spMkLst>
        </pc:spChg>
        <pc:spChg chg="add mod">
          <ac:chgData name="Cherry So" userId="f1323139-43f9-477f-9009-da252a7350c4" providerId="ADAL" clId="{3245C971-EEED-5A3E-AB90-E7563FFF1A74}" dt="2026-06-29T04:08:18.053" v="621" actId="1076"/>
          <ac:spMkLst>
            <pc:docMk/>
            <pc:sldMk cId="4126666844" sldId="267"/>
            <ac:spMk id="9" creationId="{EDA15156-FBBB-436D-94F2-ACE7F81909DF}"/>
          </ac:spMkLst>
        </pc:spChg>
        <pc:picChg chg="add del mod">
          <ac:chgData name="Cherry So" userId="f1323139-43f9-477f-9009-da252a7350c4" providerId="ADAL" clId="{3245C971-EEED-5A3E-AB90-E7563FFF1A74}" dt="2026-06-29T04:04:04.806" v="562" actId="478"/>
          <ac:picMkLst>
            <pc:docMk/>
            <pc:sldMk cId="4126666844" sldId="267"/>
            <ac:picMk id="3" creationId="{C3AA4342-B182-E4E1-28F4-17548421655F}"/>
          </ac:picMkLst>
        </pc:picChg>
        <pc:picChg chg="add del mod">
          <ac:chgData name="Cherry So" userId="f1323139-43f9-477f-9009-da252a7350c4" providerId="ADAL" clId="{3245C971-EEED-5A3E-AB90-E7563FFF1A74}" dt="2026-06-29T04:04:49.995" v="569" actId="478"/>
          <ac:picMkLst>
            <pc:docMk/>
            <pc:sldMk cId="4126666844" sldId="267"/>
            <ac:picMk id="4" creationId="{25BB6562-448A-CF6B-73AE-1A8EFC8DCF85}"/>
          </ac:picMkLst>
        </pc:picChg>
        <pc:picChg chg="add del mod">
          <ac:chgData name="Cherry So" userId="f1323139-43f9-477f-9009-da252a7350c4" providerId="ADAL" clId="{3245C971-EEED-5A3E-AB90-E7563FFF1A74}" dt="2026-06-29T04:07:24.475" v="598" actId="478"/>
          <ac:picMkLst>
            <pc:docMk/>
            <pc:sldMk cId="4126666844" sldId="267"/>
            <ac:picMk id="7" creationId="{8D34F05B-D841-3BD7-7DF8-5DA2F9AC67AD}"/>
          </ac:picMkLst>
        </pc:picChg>
        <pc:picChg chg="add del mod">
          <ac:chgData name="Cherry So" userId="f1323139-43f9-477f-9009-da252a7350c4" providerId="ADAL" clId="{3245C971-EEED-5A3E-AB90-E7563FFF1A74}" dt="2026-06-29T03:52:25.411" v="518" actId="478"/>
          <ac:picMkLst>
            <pc:docMk/>
            <pc:sldMk cId="4126666844" sldId="267"/>
            <ac:picMk id="11" creationId="{A57890C7-7F2E-2822-E50E-8A9AA07B698B}"/>
          </ac:picMkLst>
        </pc:picChg>
        <pc:picChg chg="add del mod">
          <ac:chgData name="Cherry So" userId="f1323139-43f9-477f-9009-da252a7350c4" providerId="ADAL" clId="{3245C971-EEED-5A3E-AB90-E7563FFF1A74}" dt="2026-06-29T04:09:35.072" v="663" actId="478"/>
          <ac:picMkLst>
            <pc:docMk/>
            <pc:sldMk cId="4126666844" sldId="267"/>
            <ac:picMk id="11" creationId="{A5D84581-6FA0-7550-A9E9-87FAB49DFD2A}"/>
          </ac:picMkLst>
        </pc:picChg>
        <pc:picChg chg="add mod">
          <ac:chgData name="Cherry So" userId="f1323139-43f9-477f-9009-da252a7350c4" providerId="ADAL" clId="{3245C971-EEED-5A3E-AB90-E7563FFF1A74}" dt="2026-06-29T04:10:46.837" v="669" actId="171"/>
          <ac:picMkLst>
            <pc:docMk/>
            <pc:sldMk cId="4126666844" sldId="267"/>
            <ac:picMk id="13" creationId="{E6128E2F-57BC-B218-EAB1-BBDE877CA8D5}"/>
          </ac:picMkLst>
        </pc:picChg>
      </pc:sldChg>
      <pc:sldChg chg="addSp delSp modSp new add del mod">
        <pc:chgData name="Cherry So" userId="f1323139-43f9-477f-9009-da252a7350c4" providerId="ADAL" clId="{3245C971-EEED-5A3E-AB90-E7563FFF1A74}" dt="2026-06-29T04:12:13.624" v="726" actId="1076"/>
        <pc:sldMkLst>
          <pc:docMk/>
          <pc:sldMk cId="1115663684" sldId="270"/>
        </pc:sldMkLst>
        <pc:spChg chg="add del mod">
          <ac:chgData name="Cherry So" userId="f1323139-43f9-477f-9009-da252a7350c4" providerId="ADAL" clId="{3245C971-EEED-5A3E-AB90-E7563FFF1A74}" dt="2026-06-29T03:53:36.146" v="539" actId="478"/>
          <ac:spMkLst>
            <pc:docMk/>
            <pc:sldMk cId="1115663684" sldId="270"/>
            <ac:spMk id="6" creationId="{CD3B936E-16A2-4B17-2D08-BD2CDCF2FE37}"/>
          </ac:spMkLst>
        </pc:spChg>
        <pc:spChg chg="add del mod">
          <ac:chgData name="Cherry So" userId="f1323139-43f9-477f-9009-da252a7350c4" providerId="ADAL" clId="{3245C971-EEED-5A3E-AB90-E7563FFF1A74}" dt="2026-06-29T04:12:05.174" v="724" actId="403"/>
          <ac:spMkLst>
            <pc:docMk/>
            <pc:sldMk cId="1115663684" sldId="270"/>
            <ac:spMk id="7" creationId="{C93F4B9B-141C-3972-752C-19A8D83F1C21}"/>
          </ac:spMkLst>
        </pc:spChg>
        <pc:spChg chg="add del mod">
          <ac:chgData name="Cherry So" userId="f1323139-43f9-477f-9009-da252a7350c4" providerId="ADAL" clId="{3245C971-EEED-5A3E-AB90-E7563FFF1A74}" dt="2026-06-17T02:28:33.104" v="517" actId="14100"/>
          <ac:spMkLst>
            <pc:docMk/>
            <pc:sldMk cId="1115663684" sldId="270"/>
            <ac:spMk id="8" creationId="{F0B31D3C-E8CE-EEA2-6943-C69F6219E10E}"/>
          </ac:spMkLst>
        </pc:spChg>
        <pc:spChg chg="add mod">
          <ac:chgData name="Cherry So" userId="f1323139-43f9-477f-9009-da252a7350c4" providerId="ADAL" clId="{3245C971-EEED-5A3E-AB90-E7563FFF1A74}" dt="2026-06-29T04:12:13.624" v="726" actId="1076"/>
          <ac:spMkLst>
            <pc:docMk/>
            <pc:sldMk cId="1115663684" sldId="270"/>
            <ac:spMk id="9" creationId="{889C4106-2CF3-DF2A-B72D-8725A16CBE23}"/>
          </ac:spMkLst>
        </pc:spChg>
        <pc:picChg chg="add del mod">
          <ac:chgData name="Cherry So" userId="f1323139-43f9-477f-9009-da252a7350c4" providerId="ADAL" clId="{3245C971-EEED-5A3E-AB90-E7563FFF1A74}" dt="2026-06-29T04:07:31.472" v="604" actId="478"/>
          <ac:picMkLst>
            <pc:docMk/>
            <pc:sldMk cId="1115663684" sldId="270"/>
            <ac:picMk id="3" creationId="{E691BE18-2A09-D0B1-B225-58597EBDCDDA}"/>
          </ac:picMkLst>
        </pc:picChg>
        <pc:picChg chg="add del mod">
          <ac:chgData name="Cherry So" userId="f1323139-43f9-477f-9009-da252a7350c4" providerId="ADAL" clId="{3245C971-EEED-5A3E-AB90-E7563FFF1A74}" dt="2026-06-29T04:11:41.638" v="701" actId="931"/>
          <ac:picMkLst>
            <pc:docMk/>
            <pc:sldMk cId="1115663684" sldId="270"/>
            <ac:picMk id="4" creationId="{0B52E57D-2BC3-84D4-9EA0-A1C53D3527C4}"/>
          </ac:picMkLst>
        </pc:picChg>
        <pc:picChg chg="add del mod">
          <ac:chgData name="Cherry So" userId="f1323139-43f9-477f-9009-da252a7350c4" providerId="ADAL" clId="{3245C971-EEED-5A3E-AB90-E7563FFF1A74}" dt="2026-06-29T03:53:23.282" v="533" actId="478"/>
          <ac:picMkLst>
            <pc:docMk/>
            <pc:sldMk cId="1115663684" sldId="270"/>
            <ac:picMk id="5" creationId="{AE030DC6-E028-DA94-5B82-6FF685C70D61}"/>
          </ac:picMkLst>
        </pc:picChg>
        <pc:picChg chg="add mod">
          <ac:chgData name="Cherry So" userId="f1323139-43f9-477f-9009-da252a7350c4" providerId="ADAL" clId="{3245C971-EEED-5A3E-AB90-E7563FFF1A74}" dt="2026-06-29T04:11:48.355" v="706" actId="171"/>
          <ac:picMkLst>
            <pc:docMk/>
            <pc:sldMk cId="1115663684" sldId="270"/>
            <ac:picMk id="6" creationId="{EF755A4F-EFAB-BF63-CA17-4D33EB8D292F}"/>
          </ac:picMkLst>
        </pc:picChg>
      </pc:sldChg>
      <pc:sldChg chg="addSp delSp modSp new mod ord">
        <pc:chgData name="Cherry So" userId="f1323139-43f9-477f-9009-da252a7350c4" providerId="ADAL" clId="{3245C971-EEED-5A3E-AB90-E7563FFF1A74}" dt="2026-06-29T04:11:08.586" v="678" actId="171"/>
        <pc:sldMkLst>
          <pc:docMk/>
          <pc:sldMk cId="3290450168" sldId="271"/>
        </pc:sldMkLst>
        <pc:spChg chg="add del mod">
          <ac:chgData name="Cherry So" userId="f1323139-43f9-477f-9009-da252a7350c4" providerId="ADAL" clId="{3245C971-EEED-5A3E-AB90-E7563FFF1A74}" dt="2026-06-29T04:08:43.837" v="631" actId="403"/>
          <ac:spMkLst>
            <pc:docMk/>
            <pc:sldMk cId="3290450168" sldId="271"/>
            <ac:spMk id="3" creationId="{AF712134-E58D-284D-8F08-74A415DE4534}"/>
          </ac:spMkLst>
        </pc:spChg>
        <pc:spChg chg="add del mod">
          <ac:chgData name="Cherry So" userId="f1323139-43f9-477f-9009-da252a7350c4" providerId="ADAL" clId="{3245C971-EEED-5A3E-AB90-E7563FFF1A74}" dt="2026-06-29T03:53:19.281" v="532" actId="478"/>
          <ac:spMkLst>
            <pc:docMk/>
            <pc:sldMk cId="3290450168" sldId="271"/>
            <ac:spMk id="4" creationId="{BC074E50-5F86-FD29-8CB0-D51C15ED82F3}"/>
          </ac:spMkLst>
        </pc:spChg>
        <pc:spChg chg="add del mod">
          <ac:chgData name="Cherry So" userId="f1323139-43f9-477f-9009-da252a7350c4" providerId="ADAL" clId="{3245C971-EEED-5A3E-AB90-E7563FFF1A74}" dt="2026-06-17T02:25:14.968" v="487" actId="1076"/>
          <ac:spMkLst>
            <pc:docMk/>
            <pc:sldMk cId="3290450168" sldId="271"/>
            <ac:spMk id="5" creationId="{547306A9-F9CB-181D-A268-D42A96098B18}"/>
          </ac:spMkLst>
        </pc:spChg>
        <pc:spChg chg="add mod">
          <ac:chgData name="Cherry So" userId="f1323139-43f9-477f-9009-da252a7350c4" providerId="ADAL" clId="{3245C971-EEED-5A3E-AB90-E7563FFF1A74}" dt="2026-06-29T04:10:56.538" v="670" actId="2711"/>
          <ac:spMkLst>
            <pc:docMk/>
            <pc:sldMk cId="3290450168" sldId="271"/>
            <ac:spMk id="7" creationId="{63B9E1DB-9F77-6AD4-98E5-85B9979F93DB}"/>
          </ac:spMkLst>
        </pc:spChg>
        <pc:picChg chg="add del mod">
          <ac:chgData name="Cherry So" userId="f1323139-43f9-477f-9009-da252a7350c4" providerId="ADAL" clId="{3245C971-EEED-5A3E-AB90-E7563FFF1A74}" dt="2026-06-29T04:11:02.141" v="672" actId="478"/>
          <ac:picMkLst>
            <pc:docMk/>
            <pc:sldMk cId="3290450168" sldId="271"/>
            <ac:picMk id="4" creationId="{FEA8CFAE-4BF8-C86C-44B4-912EFF956DB6}"/>
          </ac:picMkLst>
        </pc:picChg>
        <pc:picChg chg="add del mod">
          <ac:chgData name="Cherry So" userId="f1323139-43f9-477f-9009-da252a7350c4" providerId="ADAL" clId="{3245C971-EEED-5A3E-AB90-E7563FFF1A74}" dt="2026-06-29T04:07:26.002" v="600" actId="478"/>
          <ac:picMkLst>
            <pc:docMk/>
            <pc:sldMk cId="3290450168" sldId="271"/>
            <ac:picMk id="6" creationId="{593DF5C9-AB0B-9281-3CEF-947D551677D0}"/>
          </ac:picMkLst>
        </pc:picChg>
        <pc:picChg chg="add del mod">
          <ac:chgData name="Cherry So" userId="f1323139-43f9-477f-9009-da252a7350c4" providerId="ADAL" clId="{3245C971-EEED-5A3E-AB90-E7563FFF1A74}" dt="2026-06-29T03:53:03.843" v="526" actId="478"/>
          <ac:picMkLst>
            <pc:docMk/>
            <pc:sldMk cId="3290450168" sldId="271"/>
            <ac:picMk id="7" creationId="{4D1E4C76-FF0D-562D-BFE8-2F324BF4657D}"/>
          </ac:picMkLst>
        </pc:picChg>
        <pc:picChg chg="add mod">
          <ac:chgData name="Cherry So" userId="f1323139-43f9-477f-9009-da252a7350c4" providerId="ADAL" clId="{3245C971-EEED-5A3E-AB90-E7563FFF1A74}" dt="2026-06-29T04:11:08.586" v="678" actId="171"/>
          <ac:picMkLst>
            <pc:docMk/>
            <pc:sldMk cId="3290450168" sldId="271"/>
            <ac:picMk id="9" creationId="{E65D5AA5-352D-BF6C-38DF-3755CEE9E045}"/>
          </ac:picMkLst>
        </pc:picChg>
      </pc:sldChg>
      <pc:sldChg chg="addSp delSp modSp new mod">
        <pc:chgData name="Cherry So" userId="f1323139-43f9-477f-9009-da252a7350c4" providerId="ADAL" clId="{3245C971-EEED-5A3E-AB90-E7563FFF1A74}" dt="2026-06-29T04:12:41.575" v="740" actId="1076"/>
        <pc:sldMkLst>
          <pc:docMk/>
          <pc:sldMk cId="18168927" sldId="272"/>
        </pc:sldMkLst>
        <pc:spChg chg="add mod">
          <ac:chgData name="Cherry So" userId="f1323139-43f9-477f-9009-da252a7350c4" providerId="ADAL" clId="{3245C971-EEED-5A3E-AB90-E7563FFF1A74}" dt="2026-06-29T04:12:27.589" v="733" actId="1076"/>
          <ac:spMkLst>
            <pc:docMk/>
            <pc:sldMk cId="18168927" sldId="272"/>
            <ac:spMk id="2" creationId="{7C9139E5-7319-38F5-3AEB-6167ABDAD209}"/>
          </ac:spMkLst>
        </pc:spChg>
        <pc:spChg chg="add del mod">
          <ac:chgData name="Cherry So" userId="f1323139-43f9-477f-9009-da252a7350c4" providerId="ADAL" clId="{3245C971-EEED-5A3E-AB90-E7563FFF1A74}" dt="2026-06-29T03:53:43.969" v="543"/>
          <ac:spMkLst>
            <pc:docMk/>
            <pc:sldMk cId="18168927" sldId="272"/>
            <ac:spMk id="4" creationId="{2497EB1C-02A2-A044-4566-06782E66C3D5}"/>
          </ac:spMkLst>
        </pc:spChg>
        <pc:spChg chg="add mod">
          <ac:chgData name="Cherry So" userId="f1323139-43f9-477f-9009-da252a7350c4" providerId="ADAL" clId="{3245C971-EEED-5A3E-AB90-E7563FFF1A74}" dt="2026-06-29T04:12:39.788" v="738" actId="1076"/>
          <ac:spMkLst>
            <pc:docMk/>
            <pc:sldMk cId="18168927" sldId="272"/>
            <ac:spMk id="5" creationId="{D9C10C30-7B0F-223D-8211-6CDA4B2D6BAE}"/>
          </ac:spMkLst>
        </pc:spChg>
        <pc:spChg chg="add del mod">
          <ac:chgData name="Cherry So" userId="f1323139-43f9-477f-9009-da252a7350c4" providerId="ADAL" clId="{3245C971-EEED-5A3E-AB90-E7563FFF1A74}" dt="2026-06-29T03:53:57.333" v="553" actId="478"/>
          <ac:spMkLst>
            <pc:docMk/>
            <pc:sldMk cId="18168927" sldId="272"/>
            <ac:spMk id="6" creationId="{7918C887-98DD-8747-45DB-3672A634C322}"/>
          </ac:spMkLst>
        </pc:spChg>
        <pc:spChg chg="add mod">
          <ac:chgData name="Cherry So" userId="f1323139-43f9-477f-9009-da252a7350c4" providerId="ADAL" clId="{3245C971-EEED-5A3E-AB90-E7563FFF1A74}" dt="2026-06-29T04:12:25.206" v="732" actId="1076"/>
          <ac:spMkLst>
            <pc:docMk/>
            <pc:sldMk cId="18168927" sldId="272"/>
            <ac:spMk id="7" creationId="{D532538E-D155-9687-3A55-DDA7EED5C6DB}"/>
          </ac:spMkLst>
        </pc:spChg>
        <pc:spChg chg="add del mod">
          <ac:chgData name="Cherry So" userId="f1323139-43f9-477f-9009-da252a7350c4" providerId="ADAL" clId="{3245C971-EEED-5A3E-AB90-E7563FFF1A74}" dt="2026-06-29T03:53:47.579" v="546" actId="478"/>
          <ac:spMkLst>
            <pc:docMk/>
            <pc:sldMk cId="18168927" sldId="272"/>
            <ac:spMk id="11" creationId="{646B4423-657B-FD17-53A7-AD9931EA5A6A}"/>
          </ac:spMkLst>
        </pc:spChg>
        <pc:picChg chg="add mod">
          <ac:chgData name="Cherry So" userId="f1323139-43f9-477f-9009-da252a7350c4" providerId="ADAL" clId="{3245C971-EEED-5A3E-AB90-E7563FFF1A74}" dt="2026-06-29T04:12:41.575" v="740" actId="1076"/>
          <ac:picMkLst>
            <pc:docMk/>
            <pc:sldMk cId="18168927" sldId="272"/>
            <ac:picMk id="4" creationId="{06C0BBE9-B848-52F4-DEA4-43664CE5F345}"/>
          </ac:picMkLst>
        </pc:picChg>
        <pc:picChg chg="add del mod ord">
          <ac:chgData name="Cherry So" userId="f1323139-43f9-477f-9009-da252a7350c4" providerId="ADAL" clId="{3245C971-EEED-5A3E-AB90-E7563FFF1A74}" dt="2026-06-29T03:53:39.827" v="541" actId="478"/>
          <ac:picMkLst>
            <pc:docMk/>
            <pc:sldMk cId="18168927" sldId="272"/>
            <ac:picMk id="8" creationId="{9C7904AA-B57E-8ECC-1FC6-0A87C01D2697}"/>
          </ac:picMkLst>
        </pc:picChg>
        <pc:picChg chg="add del mod ord">
          <ac:chgData name="Cherry So" userId="f1323139-43f9-477f-9009-da252a7350c4" providerId="ADAL" clId="{3245C971-EEED-5A3E-AB90-E7563FFF1A74}" dt="2026-06-29T03:53:45.767" v="544" actId="478"/>
          <ac:picMkLst>
            <pc:docMk/>
            <pc:sldMk cId="18168927" sldId="272"/>
            <ac:picMk id="9" creationId="{7C4FA22C-AA98-6E3D-9FE1-79E459EBC629}"/>
          </ac:picMkLst>
        </pc:picChg>
        <pc:picChg chg="add del mod">
          <ac:chgData name="Cherry So" userId="f1323139-43f9-477f-9009-da252a7350c4" providerId="ADAL" clId="{3245C971-EEED-5A3E-AB90-E7563FFF1A74}" dt="2026-06-29T03:53:57.950" v="554" actId="478"/>
          <ac:picMkLst>
            <pc:docMk/>
            <pc:sldMk cId="18168927" sldId="272"/>
            <ac:picMk id="13" creationId="{82284C88-293C-86AE-20E1-B454906D7691}"/>
          </ac:picMkLst>
        </pc:picChg>
        <pc:picChg chg="add del mod">
          <ac:chgData name="Cherry So" userId="f1323139-43f9-477f-9009-da252a7350c4" providerId="ADAL" clId="{3245C971-EEED-5A3E-AB90-E7563FFF1A74}" dt="2026-06-29T04:07:33.503" v="605" actId="478"/>
          <ac:picMkLst>
            <pc:docMk/>
            <pc:sldMk cId="18168927" sldId="272"/>
            <ac:picMk id="15" creationId="{B38D0E01-388F-F7F7-ACE6-15898399CE2B}"/>
          </ac:picMkLst>
        </pc:picChg>
      </pc:sldChg>
    </pc:docChg>
  </pc:docChgLst>
  <pc:docChgLst>
    <pc:chgData name="Jason Wong" userId="e4171eb7-8d5b-4c1f-bc74-2d54409235fe" providerId="ADAL" clId="{CC00EE68-3CDF-4E56-9830-16263ECABE18}"/>
    <pc:docChg chg="modSld">
      <pc:chgData name="Jason Wong" userId="e4171eb7-8d5b-4c1f-bc74-2d54409235fe" providerId="ADAL" clId="{CC00EE68-3CDF-4E56-9830-16263ECABE18}" dt="2026-06-29T04:29:45.578" v="100" actId="1076"/>
      <pc:docMkLst>
        <pc:docMk/>
      </pc:docMkLst>
      <pc:sldChg chg="modSp mod">
        <pc:chgData name="Jason Wong" userId="e4171eb7-8d5b-4c1f-bc74-2d54409235fe" providerId="ADAL" clId="{CC00EE68-3CDF-4E56-9830-16263ECABE18}" dt="2026-06-29T03:56:44.261" v="5" actId="20577"/>
        <pc:sldMkLst>
          <pc:docMk/>
          <pc:sldMk cId="4070392197" sldId="256"/>
        </pc:sldMkLst>
        <pc:graphicFrameChg chg="modGraphic">
          <ac:chgData name="Jason Wong" userId="e4171eb7-8d5b-4c1f-bc74-2d54409235fe" providerId="ADAL" clId="{CC00EE68-3CDF-4E56-9830-16263ECABE18}" dt="2026-06-29T03:56:44.261" v="5" actId="20577"/>
          <ac:graphicFrameMkLst>
            <pc:docMk/>
            <pc:sldMk cId="4070392197" sldId="256"/>
            <ac:graphicFrameMk id="4" creationId="{07400FFE-04A3-9CBB-BD0F-20749A30F8D6}"/>
          </ac:graphicFrameMkLst>
        </pc:graphicFrameChg>
      </pc:sldChg>
      <pc:sldChg chg="modSp mod">
        <pc:chgData name="Jason Wong" userId="e4171eb7-8d5b-4c1f-bc74-2d54409235fe" providerId="ADAL" clId="{CC00EE68-3CDF-4E56-9830-16263ECABE18}" dt="2026-06-29T03:56:30.214" v="3"/>
        <pc:sldMkLst>
          <pc:docMk/>
          <pc:sldMk cId="2541192512" sldId="257"/>
        </pc:sldMkLst>
        <pc:spChg chg="mod">
          <ac:chgData name="Jason Wong" userId="e4171eb7-8d5b-4c1f-bc74-2d54409235fe" providerId="ADAL" clId="{CC00EE68-3CDF-4E56-9830-16263ECABE18}" dt="2026-06-29T03:56:30.214" v="3"/>
          <ac:spMkLst>
            <pc:docMk/>
            <pc:sldMk cId="2541192512" sldId="257"/>
            <ac:spMk id="8" creationId="{31B30556-00F6-B792-9FE5-2FB2A1BF8D48}"/>
          </ac:spMkLst>
        </pc:spChg>
      </pc:sldChg>
      <pc:sldChg chg="modSp mod">
        <pc:chgData name="Jason Wong" userId="e4171eb7-8d5b-4c1f-bc74-2d54409235fe" providerId="ADAL" clId="{CC00EE68-3CDF-4E56-9830-16263ECABE18}" dt="2026-06-29T04:29:45.578" v="100" actId="1076"/>
        <pc:sldMkLst>
          <pc:docMk/>
          <pc:sldMk cId="4126666844" sldId="267"/>
        </pc:sldMkLst>
        <pc:spChg chg="mod">
          <ac:chgData name="Jason Wong" userId="e4171eb7-8d5b-4c1f-bc74-2d54409235fe" providerId="ADAL" clId="{CC00EE68-3CDF-4E56-9830-16263ECABE18}" dt="2026-06-29T04:29:45.578" v="100" actId="1076"/>
          <ac:spMkLst>
            <pc:docMk/>
            <pc:sldMk cId="4126666844" sldId="267"/>
            <ac:spMk id="9" creationId="{EDA15156-FBBB-436D-94F2-ACE7F81909DF}"/>
          </ac:spMkLst>
        </pc:spChg>
      </pc:sldChg>
      <pc:sldChg chg="modSp mod">
        <pc:chgData name="Jason Wong" userId="e4171eb7-8d5b-4c1f-bc74-2d54409235fe" providerId="ADAL" clId="{CC00EE68-3CDF-4E56-9830-16263ECABE18}" dt="2026-06-29T04:29:00.820" v="91" actId="1076"/>
        <pc:sldMkLst>
          <pc:docMk/>
          <pc:sldMk cId="1115663684" sldId="270"/>
        </pc:sldMkLst>
        <pc:spChg chg="mod">
          <ac:chgData name="Jason Wong" userId="e4171eb7-8d5b-4c1f-bc74-2d54409235fe" providerId="ADAL" clId="{CC00EE68-3CDF-4E56-9830-16263ECABE18}" dt="2026-06-29T04:29:00.820" v="91" actId="1076"/>
          <ac:spMkLst>
            <pc:docMk/>
            <pc:sldMk cId="1115663684" sldId="270"/>
            <ac:spMk id="9" creationId="{889C4106-2CF3-DF2A-B72D-8725A16CBE23}"/>
          </ac:spMkLst>
        </pc:spChg>
      </pc:sldChg>
      <pc:sldChg chg="modSp mod">
        <pc:chgData name="Jason Wong" userId="e4171eb7-8d5b-4c1f-bc74-2d54409235fe" providerId="ADAL" clId="{CC00EE68-3CDF-4E56-9830-16263ECABE18}" dt="2026-06-29T04:28:08.645" v="41" actId="20577"/>
        <pc:sldMkLst>
          <pc:docMk/>
          <pc:sldMk cId="3290450168" sldId="271"/>
        </pc:sldMkLst>
        <pc:spChg chg="mod">
          <ac:chgData name="Jason Wong" userId="e4171eb7-8d5b-4c1f-bc74-2d54409235fe" providerId="ADAL" clId="{CC00EE68-3CDF-4E56-9830-16263ECABE18}" dt="2026-06-29T04:28:08.645" v="41" actId="20577"/>
          <ac:spMkLst>
            <pc:docMk/>
            <pc:sldMk cId="3290450168" sldId="271"/>
            <ac:spMk id="7" creationId="{63B9E1DB-9F77-6AD4-98E5-85B9979F93DB}"/>
          </ac:spMkLst>
        </pc:spChg>
      </pc:sldChg>
      <pc:sldChg chg="modSp mod">
        <pc:chgData name="Jason Wong" userId="e4171eb7-8d5b-4c1f-bc74-2d54409235fe" providerId="ADAL" clId="{CC00EE68-3CDF-4E56-9830-16263ECABE18}" dt="2026-06-29T04:29:20.994" v="97" actId="14100"/>
        <pc:sldMkLst>
          <pc:docMk/>
          <pc:sldMk cId="18168927" sldId="272"/>
        </pc:sldMkLst>
        <pc:spChg chg="mod">
          <ac:chgData name="Jason Wong" userId="e4171eb7-8d5b-4c1f-bc74-2d54409235fe" providerId="ADAL" clId="{CC00EE68-3CDF-4E56-9830-16263ECABE18}" dt="2026-06-29T04:29:20.994" v="97" actId="14100"/>
          <ac:spMkLst>
            <pc:docMk/>
            <pc:sldMk cId="18168927" sldId="272"/>
            <ac:spMk id="5" creationId="{D9C10C30-7B0F-223D-8211-6CDA4B2D6BAE}"/>
          </ac:spMkLst>
        </pc:spChg>
      </pc:sldChg>
    </pc:docChg>
  </pc:docChgLst>
  <pc:docChgLst>
    <pc:chgData name="Jessica Chan" userId="b1391dea-a1dc-4626-ac06-06dbadc110aa" providerId="ADAL" clId="{A141A2B9-5397-4FA2-9FBF-83FEF0C6DDBD}"/>
    <pc:docChg chg="modSld sldOrd">
      <pc:chgData name="Jessica Chan" userId="b1391dea-a1dc-4626-ac06-06dbadc110aa" providerId="ADAL" clId="{A141A2B9-5397-4FA2-9FBF-83FEF0C6DDBD}" dt="2026-06-17T02:16:16.167" v="2"/>
      <pc:docMkLst>
        <pc:docMk/>
      </pc:docMkLst>
      <pc:sldChg chg="modSp">
        <pc:chgData name="Jessica Chan" userId="b1391dea-a1dc-4626-ac06-06dbadc110aa" providerId="ADAL" clId="{A141A2B9-5397-4FA2-9FBF-83FEF0C6DDBD}" dt="2026-06-17T02:16:16.167" v="2"/>
        <pc:sldMkLst>
          <pc:docMk/>
          <pc:sldMk cId="4070392197" sldId="256"/>
        </pc:sldMkLst>
        <pc:graphicFrameChg chg="mod">
          <ac:chgData name="Jessica Chan" userId="b1391dea-a1dc-4626-ac06-06dbadc110aa" providerId="ADAL" clId="{A141A2B9-5397-4FA2-9FBF-83FEF0C6DDBD}" dt="2026-06-17T02:16:16.167" v="2"/>
          <ac:graphicFrameMkLst>
            <pc:docMk/>
            <pc:sldMk cId="4070392197" sldId="256"/>
            <ac:graphicFrameMk id="4" creationId="{07400FFE-04A3-9CBB-BD0F-20749A30F8D6}"/>
          </ac:graphicFrameMkLst>
        </pc:graphicFrameChg>
      </pc:sldChg>
      <pc:sldChg chg="ord">
        <pc:chgData name="Jessica Chan" userId="b1391dea-a1dc-4626-ac06-06dbadc110aa" providerId="ADAL" clId="{A141A2B9-5397-4FA2-9FBF-83FEF0C6DDBD}" dt="2026-06-08T07:39:12.635" v="1"/>
        <pc:sldMkLst>
          <pc:docMk/>
          <pc:sldMk cId="1115663684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644" y="2104431"/>
            <a:ext cx="8745300" cy="4476750"/>
          </a:xfrm>
        </p:spPr>
        <p:txBody>
          <a:bodyPr anchor="b"/>
          <a:lstStyle>
            <a:lvl1pPr algn="ctr">
              <a:defRPr sz="675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6074" y="6753821"/>
            <a:ext cx="7716441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441" indent="0" algn="ctr">
              <a:buNone/>
              <a:defRPr sz="2250"/>
            </a:lvl2pPr>
            <a:lvl3pPr marL="1028883" indent="0" algn="ctr">
              <a:buNone/>
              <a:defRPr sz="2025"/>
            </a:lvl3pPr>
            <a:lvl4pPr marL="1543324" indent="0" algn="ctr">
              <a:buNone/>
              <a:defRPr sz="1800"/>
            </a:lvl4pPr>
            <a:lvl5pPr marL="2057766" indent="0" algn="ctr">
              <a:buNone/>
              <a:defRPr sz="1800"/>
            </a:lvl5pPr>
            <a:lvl6pPr marL="2572207" indent="0" algn="ctr">
              <a:buNone/>
              <a:defRPr sz="1800"/>
            </a:lvl6pPr>
            <a:lvl7pPr marL="3086649" indent="0" algn="ctr">
              <a:buNone/>
              <a:defRPr sz="1800"/>
            </a:lvl7pPr>
            <a:lvl8pPr marL="3601090" indent="0" algn="ctr">
              <a:buNone/>
              <a:defRPr sz="1800"/>
            </a:lvl8pPr>
            <a:lvl9pPr marL="4115532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2795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4081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82" y="3205762"/>
            <a:ext cx="8873907" cy="5348882"/>
          </a:xfrm>
        </p:spPr>
        <p:txBody>
          <a:bodyPr anchor="b"/>
          <a:lstStyle>
            <a:lvl1pPr>
              <a:defRPr sz="675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982" y="8605246"/>
            <a:ext cx="8873907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441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883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324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766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220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64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109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5532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1886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340" y="3423047"/>
            <a:ext cx="4372650" cy="81587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8598" y="3423047"/>
            <a:ext cx="4372650" cy="81587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2755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684612"/>
            <a:ext cx="8873907" cy="248543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682" y="3152181"/>
            <a:ext cx="4352554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441" indent="0">
              <a:buNone/>
              <a:defRPr sz="2250" b="1"/>
            </a:lvl2pPr>
            <a:lvl3pPr marL="1028883" indent="0">
              <a:buNone/>
              <a:defRPr sz="2025" b="1"/>
            </a:lvl3pPr>
            <a:lvl4pPr marL="1543324" indent="0">
              <a:buNone/>
              <a:defRPr sz="1800" b="1"/>
            </a:lvl4pPr>
            <a:lvl5pPr marL="2057766" indent="0">
              <a:buNone/>
              <a:defRPr sz="1800" b="1"/>
            </a:lvl5pPr>
            <a:lvl6pPr marL="2572207" indent="0">
              <a:buNone/>
              <a:defRPr sz="1800" b="1"/>
            </a:lvl6pPr>
            <a:lvl7pPr marL="3086649" indent="0">
              <a:buNone/>
              <a:defRPr sz="1800" b="1"/>
            </a:lvl7pPr>
            <a:lvl8pPr marL="3601090" indent="0">
              <a:buNone/>
              <a:defRPr sz="1800" b="1"/>
            </a:lvl8pPr>
            <a:lvl9pPr marL="4115532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82" y="4697015"/>
            <a:ext cx="4352554" cy="69086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8598" y="3152181"/>
            <a:ext cx="4373990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441" indent="0">
              <a:buNone/>
              <a:defRPr sz="2250" b="1"/>
            </a:lvl2pPr>
            <a:lvl3pPr marL="1028883" indent="0">
              <a:buNone/>
              <a:defRPr sz="2025" b="1"/>
            </a:lvl3pPr>
            <a:lvl4pPr marL="1543324" indent="0">
              <a:buNone/>
              <a:defRPr sz="1800" b="1"/>
            </a:lvl4pPr>
            <a:lvl5pPr marL="2057766" indent="0">
              <a:buNone/>
              <a:defRPr sz="1800" b="1"/>
            </a:lvl5pPr>
            <a:lvl6pPr marL="2572207" indent="0">
              <a:buNone/>
              <a:defRPr sz="1800" b="1"/>
            </a:lvl6pPr>
            <a:lvl7pPr marL="3086649" indent="0">
              <a:buNone/>
              <a:defRPr sz="1800" b="1"/>
            </a:lvl7pPr>
            <a:lvl8pPr marL="3601090" indent="0">
              <a:buNone/>
              <a:defRPr sz="1800" b="1"/>
            </a:lvl8pPr>
            <a:lvl9pPr marL="4115532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8598" y="4697015"/>
            <a:ext cx="4373990" cy="69086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7413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102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8234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857250"/>
            <a:ext cx="3318337" cy="3000375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990" y="1851425"/>
            <a:ext cx="5208598" cy="9138047"/>
          </a:xfrm>
        </p:spPr>
        <p:txBody>
          <a:bodyPr/>
          <a:lstStyle>
            <a:lvl1pPr>
              <a:defRPr sz="3601"/>
            </a:lvl1pPr>
            <a:lvl2pPr>
              <a:defRPr sz="3151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1" y="3857625"/>
            <a:ext cx="3318337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441" indent="0">
              <a:buNone/>
              <a:defRPr sz="1575"/>
            </a:lvl2pPr>
            <a:lvl3pPr marL="1028883" indent="0">
              <a:buNone/>
              <a:defRPr sz="1350"/>
            </a:lvl3pPr>
            <a:lvl4pPr marL="1543324" indent="0">
              <a:buNone/>
              <a:defRPr sz="1125"/>
            </a:lvl4pPr>
            <a:lvl5pPr marL="2057766" indent="0">
              <a:buNone/>
              <a:defRPr sz="1125"/>
            </a:lvl5pPr>
            <a:lvl6pPr marL="2572207" indent="0">
              <a:buNone/>
              <a:defRPr sz="1125"/>
            </a:lvl6pPr>
            <a:lvl7pPr marL="3086649" indent="0">
              <a:buNone/>
              <a:defRPr sz="1125"/>
            </a:lvl7pPr>
            <a:lvl8pPr marL="3601090" indent="0">
              <a:buNone/>
              <a:defRPr sz="1125"/>
            </a:lvl8pPr>
            <a:lvl9pPr marL="4115532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43799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681" y="857250"/>
            <a:ext cx="3318337" cy="3000375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990" y="1851425"/>
            <a:ext cx="5208598" cy="9138047"/>
          </a:xfrm>
        </p:spPr>
        <p:txBody>
          <a:bodyPr anchor="t"/>
          <a:lstStyle>
            <a:lvl1pPr marL="0" indent="0">
              <a:buNone/>
              <a:defRPr sz="3601"/>
            </a:lvl1pPr>
            <a:lvl2pPr marL="514441" indent="0">
              <a:buNone/>
              <a:defRPr sz="3151"/>
            </a:lvl2pPr>
            <a:lvl3pPr marL="1028883" indent="0">
              <a:buNone/>
              <a:defRPr sz="2700"/>
            </a:lvl3pPr>
            <a:lvl4pPr marL="1543324" indent="0">
              <a:buNone/>
              <a:defRPr sz="2250"/>
            </a:lvl4pPr>
            <a:lvl5pPr marL="2057766" indent="0">
              <a:buNone/>
              <a:defRPr sz="2250"/>
            </a:lvl5pPr>
            <a:lvl6pPr marL="2572207" indent="0">
              <a:buNone/>
              <a:defRPr sz="2250"/>
            </a:lvl6pPr>
            <a:lvl7pPr marL="3086649" indent="0">
              <a:buNone/>
              <a:defRPr sz="2250"/>
            </a:lvl7pPr>
            <a:lvl8pPr marL="3601090" indent="0">
              <a:buNone/>
              <a:defRPr sz="2250"/>
            </a:lvl8pPr>
            <a:lvl9pPr marL="4115532" indent="0">
              <a:buNone/>
              <a:defRPr sz="225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681" y="3857625"/>
            <a:ext cx="3318337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441" indent="0">
              <a:buNone/>
              <a:defRPr sz="1575"/>
            </a:lvl2pPr>
            <a:lvl3pPr marL="1028883" indent="0">
              <a:buNone/>
              <a:defRPr sz="1350"/>
            </a:lvl3pPr>
            <a:lvl4pPr marL="1543324" indent="0">
              <a:buNone/>
              <a:defRPr sz="1125"/>
            </a:lvl4pPr>
            <a:lvl5pPr marL="2057766" indent="0">
              <a:buNone/>
              <a:defRPr sz="1125"/>
            </a:lvl5pPr>
            <a:lvl6pPr marL="2572207" indent="0">
              <a:buNone/>
              <a:defRPr sz="1125"/>
            </a:lvl6pPr>
            <a:lvl7pPr marL="3086649" indent="0">
              <a:buNone/>
              <a:defRPr sz="1125"/>
            </a:lvl7pPr>
            <a:lvl8pPr marL="3601090" indent="0">
              <a:buNone/>
              <a:defRPr sz="1125"/>
            </a:lvl8pPr>
            <a:lvl9pPr marL="4115532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3659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730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2771" y="684609"/>
            <a:ext cx="2218477" cy="1089719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341" y="684609"/>
            <a:ext cx="6526823" cy="1089719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4104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341" y="684612"/>
            <a:ext cx="8873907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341" y="3423047"/>
            <a:ext cx="8873907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341" y="11918159"/>
            <a:ext cx="2314932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11C9B-6600-48AD-A96F-38721A0F14A2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8095" y="11918159"/>
            <a:ext cx="3472398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6315" y="11918159"/>
            <a:ext cx="2314932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666D9F-8882-4CB2-94BE-77E36659B54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2915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883" rtl="0" eaLnBrk="1" latinLnBrk="0" hangingPunct="1">
        <a:lnSpc>
          <a:spcPct val="90000"/>
        </a:lnSpc>
        <a:spcBef>
          <a:spcPct val="0"/>
        </a:spcBef>
        <a:buNone/>
        <a:defRPr sz="49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21" indent="-257221" algn="l" defTabSz="1028883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1" kern="1200">
          <a:solidFill>
            <a:schemeClr val="tx1"/>
          </a:solidFill>
          <a:latin typeface="+mn-lt"/>
          <a:ea typeface="+mn-ea"/>
          <a:cs typeface="+mn-cs"/>
        </a:defRPr>
      </a:lvl1pPr>
      <a:lvl2pPr marL="771662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6104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545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986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9428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869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8311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2752" indent="-257221" algn="l" defTabSz="102888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441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883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324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766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2207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649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1090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5532" algn="l" defTabSz="1028883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rethinkhk" TargetMode="External"/><Relationship Id="rId2" Type="http://schemas.openxmlformats.org/officeDocument/2006/relationships/hyperlink" Target="https://www.facebook.com/rethinkhongkon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www.instagram.com/rethink_even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register.rethink-event.com/genera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400FFE-04A3-9CBB-BD0F-20749A30F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842400"/>
              </p:ext>
            </p:extLst>
          </p:nvPr>
        </p:nvGraphicFramePr>
        <p:xfrm>
          <a:off x="0" y="4654855"/>
          <a:ext cx="10288587" cy="8338601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980964">
                  <a:extLst>
                    <a:ext uri="{9D8B030D-6E8A-4147-A177-3AD203B41FA5}">
                      <a16:colId xmlns:a16="http://schemas.microsoft.com/office/drawing/2014/main" val="3233608630"/>
                    </a:ext>
                  </a:extLst>
                </a:gridCol>
                <a:gridCol w="705861">
                  <a:extLst>
                    <a:ext uri="{9D8B030D-6E8A-4147-A177-3AD203B41FA5}">
                      <a16:colId xmlns:a16="http://schemas.microsoft.com/office/drawing/2014/main" val="1121956531"/>
                    </a:ext>
                  </a:extLst>
                </a:gridCol>
                <a:gridCol w="7601762">
                  <a:extLst>
                    <a:ext uri="{9D8B030D-6E8A-4147-A177-3AD203B41FA5}">
                      <a16:colId xmlns:a16="http://schemas.microsoft.com/office/drawing/2014/main" val="2982867001"/>
                    </a:ext>
                  </a:extLst>
                </a:gridCol>
              </a:tblGrid>
              <a:tr h="1779187">
                <a:tc>
                  <a:txBody>
                    <a:bodyPr/>
                    <a:lstStyle/>
                    <a:p>
                      <a:pPr marL="108000" lvl="0" algn="l"/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Step 1</a:t>
                      </a:r>
                    </a:p>
                    <a:p>
                      <a:pPr marL="108000" lvl="0" algn="l"/>
                      <a:r>
                        <a:rPr lang="zh-TW" altLang="en-US" sz="2000" b="0" spc="0" baseline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第一步</a:t>
                      </a:r>
                      <a:endParaRPr lang="en-US" sz="2000" b="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Choose your preferred template from slides 3 - 6</a:t>
                      </a:r>
                      <a:endParaRPr lang="en-US" sz="2000" b="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l"/>
                      <a:r>
                        <a:rPr lang="zh-TW" altLang="en-US" sz="20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從頁面</a:t>
                      </a:r>
                      <a:r>
                        <a:rPr lang="en-HK" altLang="zh-TW" sz="2000" b="0" spc="0" baseline="0">
                          <a:latin typeface="Open Sans"/>
                          <a:ea typeface="Open Sans"/>
                          <a:cs typeface="Open Sans"/>
                        </a:rPr>
                        <a:t>3-6</a:t>
                      </a:r>
                      <a:r>
                        <a:rPr lang="zh-TW" altLang="en-US" sz="20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選取樣板</a:t>
                      </a:r>
                      <a:endParaRPr lang="en-US" sz="20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322694"/>
                  </a:ext>
                </a:extLst>
              </a:tr>
              <a:tr h="1779187">
                <a:tc>
                  <a:txBody>
                    <a:bodyPr/>
                    <a:lstStyle/>
                    <a:p>
                      <a:pPr marL="108000" algn="l"/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Step 2</a:t>
                      </a:r>
                    </a:p>
                    <a:p>
                      <a:pPr marL="10800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spc="0" baseline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第二步</a:t>
                      </a:r>
                      <a:endParaRPr lang="en-HK" altLang="zh-TW" sz="2000" b="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spc="0" baseline="0">
                          <a:latin typeface="Open Sans"/>
                          <a:ea typeface="Open Sans"/>
                          <a:cs typeface="Open Sans"/>
                        </a:rPr>
                        <a:t>Insert your company info into the image in the preferred template (Company name, logo)</a:t>
                      </a:r>
                    </a:p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插入公司資料</a:t>
                      </a:r>
                      <a:r>
                        <a:rPr lang="en-HK" altLang="zh-TW" sz="2000" b="0" spc="0" baseline="0"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lang="zh-TW" altLang="en-US" sz="20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包括公司名稱、商標</a:t>
                      </a:r>
                      <a:endParaRPr lang="en-US" sz="20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14042"/>
                  </a:ext>
                </a:extLst>
              </a:tr>
              <a:tr h="1779187">
                <a:tc>
                  <a:txBody>
                    <a:bodyPr/>
                    <a:lstStyle/>
                    <a:p>
                      <a:pPr marL="108000"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Step 3</a:t>
                      </a:r>
                    </a:p>
                    <a:p>
                      <a:pPr marL="10800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spc="0" baseline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第三步</a:t>
                      </a:r>
                      <a:endParaRPr lang="en-US" sz="2000" b="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File &gt; Save As &gt; choose “</a:t>
                      </a:r>
                      <a:r>
                        <a:rPr lang="en-US" sz="2000" spc="0" baseline="0" err="1">
                          <a:latin typeface="Open Sans"/>
                          <a:ea typeface="Open Sans"/>
                          <a:cs typeface="Open Sans"/>
                        </a:rPr>
                        <a:t>png</a:t>
                      </a:r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” / “jpg” &gt; Save the image</a:t>
                      </a:r>
                    </a:p>
                    <a:p>
                      <a:pPr algn="l"/>
                      <a:r>
                        <a:rPr lang="zh-TW" altLang="en-US" sz="20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選取</a:t>
                      </a:r>
                      <a:r>
                        <a:rPr lang="en-HK" altLang="zh-TW" sz="2000" spc="0" baseline="0">
                          <a:latin typeface="Open Sans"/>
                          <a:ea typeface="Open Sans"/>
                          <a:cs typeface="Open Sans"/>
                        </a:rPr>
                        <a:t> “</a:t>
                      </a:r>
                      <a:r>
                        <a:rPr lang="zh-TW" altLang="en-US" sz="20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檔案</a:t>
                      </a:r>
                      <a:r>
                        <a:rPr lang="en-HK" altLang="zh-TW" sz="2000" spc="0" baseline="0">
                          <a:latin typeface="Open Sans"/>
                          <a:ea typeface="Open Sans"/>
                          <a:cs typeface="Open Sans"/>
                        </a:rPr>
                        <a:t>” &gt; “</a:t>
                      </a:r>
                      <a:r>
                        <a:rPr lang="zh-TW" altLang="en-US" sz="20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另存新檔</a:t>
                      </a:r>
                      <a:r>
                        <a:rPr lang="en-HK" altLang="zh-TW" sz="2000" spc="0" baseline="0">
                          <a:latin typeface="Open Sans"/>
                          <a:ea typeface="Open Sans"/>
                          <a:cs typeface="Open Sans"/>
                        </a:rPr>
                        <a:t>” &gt; </a:t>
                      </a:r>
                      <a:r>
                        <a:rPr lang="zh-TW" altLang="en-US" sz="20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檔案類別為</a:t>
                      </a:r>
                      <a:r>
                        <a:rPr lang="en-HK" altLang="zh-TW" sz="2000" spc="0" baseline="0" err="1">
                          <a:latin typeface="Open Sans"/>
                          <a:ea typeface="Open Sans"/>
                          <a:cs typeface="Open Sans"/>
                        </a:rPr>
                        <a:t>png</a:t>
                      </a:r>
                      <a:r>
                        <a:rPr lang="en-HK" altLang="zh-TW" sz="2000" spc="0" baseline="0">
                          <a:latin typeface="Open Sans"/>
                          <a:ea typeface="Open Sans"/>
                          <a:cs typeface="Open Sans"/>
                        </a:rPr>
                        <a:t> / jpg &gt; </a:t>
                      </a:r>
                      <a:r>
                        <a:rPr lang="zh-TW" altLang="en-US" sz="2000" spc="0" baseline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儲存圖片</a:t>
                      </a:r>
                      <a:endParaRPr lang="en-US" sz="200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704609"/>
                  </a:ext>
                </a:extLst>
              </a:tr>
              <a:tr h="3001040">
                <a:tc>
                  <a:txBody>
                    <a:bodyPr/>
                    <a:lstStyle/>
                    <a:p>
                      <a:pPr marL="108000"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Step 4</a:t>
                      </a:r>
                    </a:p>
                    <a:p>
                      <a:pPr marL="10800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0" spc="0" baseline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第四步</a:t>
                      </a:r>
                      <a:endParaRPr lang="en-US" sz="2000" b="0" spc="0" baseline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Post it at your company’s social media platform(s) and tag ReThink HK:</a:t>
                      </a:r>
                    </a:p>
                    <a:p>
                      <a:pPr algn="l"/>
                      <a:r>
                        <a:rPr lang="zh-TW" altLang="en-US" sz="20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於 貴公司之社交平台上分享貼文並標記</a:t>
                      </a:r>
                      <a:r>
                        <a:rPr lang="en-HK" altLang="zh-TW" sz="2000" spc="0" baseline="0">
                          <a:latin typeface="Open Sans"/>
                          <a:ea typeface="Open Sans"/>
                          <a:cs typeface="Open Sans"/>
                        </a:rPr>
                        <a:t>ReThink HK:</a:t>
                      </a:r>
                      <a:endParaRPr lang="en-US" sz="2000" spc="0" baseline="0"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Facebook: </a:t>
                      </a:r>
                      <a:r>
                        <a:rPr lang="en-US" sz="2000" b="0" u="sng" strike="noStrike" spc="0" baseline="0" noProof="0">
                          <a:latin typeface="Open Sans"/>
                          <a:ea typeface="Open Sans"/>
                          <a:cs typeface="Open Sans"/>
                          <a:hlinkClick r:id="rId2"/>
                        </a:rPr>
                        <a:t>https://www.facebook.com/rethinkhongkong</a:t>
                      </a:r>
                      <a:endParaRPr lang="en-US" sz="2000" b="0" u="sng" strike="noStrike" spc="0" baseline="0" noProof="0"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2000" spc="0" baseline="0">
                          <a:latin typeface="Open Sans"/>
                          <a:ea typeface="Open Sans"/>
                          <a:cs typeface="Open Sans"/>
                        </a:rPr>
                        <a:t>Linkedin: </a:t>
                      </a:r>
                      <a:r>
                        <a:rPr lang="en-US" sz="2000" b="0" u="none" strike="noStrike" spc="0" baseline="0" noProof="0">
                          <a:latin typeface="Open Sans"/>
                          <a:ea typeface="Open Sans"/>
                          <a:cs typeface="Open Sans"/>
                          <a:hlinkClick r:id="rId3"/>
                        </a:rPr>
                        <a:t>https://www.linkedin.com/company/rethinkhk</a:t>
                      </a:r>
                      <a:br>
                        <a:rPr lang="en-US" sz="2000" b="0" u="none" strike="noStrike" spc="0" baseline="0" noProof="0">
                          <a:latin typeface="Open Sans"/>
                          <a:ea typeface="Open Sans"/>
                          <a:cs typeface="Open Sans"/>
                        </a:rPr>
                      </a:br>
                      <a:r>
                        <a:rPr lang="en-US" sz="2000" b="0" u="none" strike="noStrike" spc="0" baseline="0" noProof="0">
                          <a:latin typeface="Open Sans"/>
                          <a:ea typeface="Open Sans"/>
                          <a:cs typeface="Open Sans"/>
                        </a:rPr>
                        <a:t>Instagram: </a:t>
                      </a:r>
                      <a:r>
                        <a:rPr lang="en-US" sz="2000" b="0" u="none" strike="noStrike" spc="0" baseline="0" noProof="0">
                          <a:latin typeface="Open Sans"/>
                          <a:ea typeface="Open Sans"/>
                          <a:cs typeface="Open Sans"/>
                          <a:hlinkClick r:id="rId4"/>
                        </a:rPr>
                        <a:t>https://www.instagram.com/rethink_event/</a:t>
                      </a:r>
                      <a:endParaRPr lang="en-US" sz="2000" b="0" u="none" strike="noStrike" spc="0" baseline="0" noProof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3326" marR="93326" marT="46664" marB="46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764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667072A-65FB-28D7-A36A-ECD4A2F98589}"/>
              </a:ext>
            </a:extLst>
          </p:cNvPr>
          <p:cNvSpPr txBox="1"/>
          <p:nvPr/>
        </p:nvSpPr>
        <p:spPr>
          <a:xfrm>
            <a:off x="580731" y="2748947"/>
            <a:ext cx="9127127" cy="1625693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/>
          <a:p>
            <a:pPr algn="ctr"/>
            <a:r>
              <a:rPr lang="en-US" altLang="zh-TW" sz="3266">
                <a:ea typeface="新細明體"/>
              </a:rPr>
              <a:t>Invite your clients &amp; partners to </a:t>
            </a:r>
          </a:p>
          <a:p>
            <a:pPr algn="ctr"/>
            <a:r>
              <a:rPr lang="en-US" altLang="zh-TW" sz="3266">
                <a:ea typeface="新細明體"/>
              </a:rPr>
              <a:t>visit your booth at </a:t>
            </a:r>
            <a:r>
              <a:rPr lang="en-US" altLang="zh-TW" sz="3216" err="1">
                <a:ea typeface="新細明體"/>
              </a:rPr>
              <a:t>ReThink</a:t>
            </a:r>
            <a:r>
              <a:rPr lang="en-US" altLang="zh-TW" sz="3216">
                <a:ea typeface="新細明體"/>
              </a:rPr>
              <a:t> HK 2026</a:t>
            </a:r>
            <a:br>
              <a:rPr lang="en-US" altLang="zh-TW" sz="3216"/>
            </a:br>
            <a:r>
              <a:rPr lang="zh-TW" altLang="en-US" sz="3216">
                <a:ea typeface="新細明體"/>
              </a:rPr>
              <a:t>邀請您的買家蒞臨參觀</a:t>
            </a:r>
            <a:r>
              <a:rPr lang="en-US" altLang="zh-TW" sz="3216" err="1">
                <a:ea typeface="新細明體"/>
              </a:rPr>
              <a:t>ReThink</a:t>
            </a:r>
            <a:r>
              <a:rPr lang="en-US" altLang="zh-TW" sz="3216">
                <a:ea typeface="新細明體"/>
              </a:rPr>
              <a:t> HK 2026</a:t>
            </a:r>
            <a:endParaRPr lang="en-HK" sz="3266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3AD4BC-4C2D-0F02-7F21-BE9D0B4588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8587" cy="257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9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ABE688-3155-8F0D-3976-88EB0A7572C8}"/>
              </a:ext>
            </a:extLst>
          </p:cNvPr>
          <p:cNvSpPr txBox="1"/>
          <p:nvPr/>
        </p:nvSpPr>
        <p:spPr>
          <a:xfrm>
            <a:off x="709021" y="3233023"/>
            <a:ext cx="8870547" cy="1120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266"/>
              <a:t>Proposed content for your social media feed:</a:t>
            </a:r>
            <a:br>
              <a:rPr lang="en-US" altLang="zh-TW" sz="3266"/>
            </a:br>
            <a:r>
              <a:rPr lang="zh-TW" altLang="en-US" sz="3266"/>
              <a:t>建議貼文內容</a:t>
            </a:r>
            <a:r>
              <a:rPr lang="en-US" altLang="zh-TW" sz="3266"/>
              <a:t>:</a:t>
            </a:r>
            <a:endParaRPr lang="en-HK" sz="3266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30556-00F6-B792-9FE5-2FB2A1BF8D48}"/>
              </a:ext>
            </a:extLst>
          </p:cNvPr>
          <p:cNvSpPr txBox="1"/>
          <p:nvPr/>
        </p:nvSpPr>
        <p:spPr>
          <a:xfrm>
            <a:off x="502436" y="4698850"/>
            <a:ext cx="9283716" cy="6831811"/>
          </a:xfrm>
          <a:prstGeom prst="rect">
            <a:avLst/>
          </a:prstGeom>
          <a:noFill/>
        </p:spPr>
        <p:txBody>
          <a:bodyPr wrap="square" lIns="93326" tIns="46664" rIns="93326" bIns="46664" anchor="t">
            <a:spAutoFit/>
          </a:bodyPr>
          <a:lstStyle/>
          <a:p>
            <a:r>
              <a:rPr lang="en-US" sz="2000">
                <a:latin typeface="Open Sans"/>
                <a:ea typeface="Open Sans"/>
                <a:cs typeface="Open Sans"/>
              </a:rPr>
              <a:t>Excited to showcase our latest ESG solutions / tech innovations at @ReThinkHK this year! Visit us to see our cutting-edge </a:t>
            </a:r>
            <a:r>
              <a:rPr lang="en-US" sz="2000">
                <a:highlight>
                  <a:srgbClr val="FFFF00"/>
                </a:highlight>
                <a:latin typeface="Open Sans"/>
                <a:ea typeface="Open Sans"/>
                <a:cs typeface="Open Sans"/>
              </a:rPr>
              <a:t>[product/service] </a:t>
            </a:r>
            <a:r>
              <a:rPr lang="en-US" sz="2000">
                <a:latin typeface="Open Sans"/>
                <a:ea typeface="Open Sans"/>
                <a:cs typeface="Open Sans"/>
              </a:rPr>
              <a:t>solutions in person. Can't wait to connect and help to solve the challenges you face in accelerating your sustainability progress! </a:t>
            </a:r>
          </a:p>
          <a:p>
            <a:endParaRPr lang="en-US" sz="2042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Date: 10 -11 Sep 2026</a:t>
            </a:r>
          </a:p>
          <a:p>
            <a:r>
              <a:rPr lang="en-US" sz="2000">
                <a:latin typeface="Open Sans"/>
                <a:ea typeface="Open Sans"/>
                <a:cs typeface="Open Sans"/>
              </a:rPr>
              <a:t>Venue: Hall 1, HKCEC</a:t>
            </a:r>
          </a:p>
          <a:p>
            <a:r>
              <a:rPr lang="en-US" sz="2000">
                <a:latin typeface="Open Sans"/>
                <a:ea typeface="Open Sans"/>
                <a:cs typeface="Open Sans"/>
              </a:rPr>
              <a:t>Pre-register now: </a:t>
            </a:r>
            <a:r>
              <a:rPr lang="en-US" sz="2000">
                <a:latin typeface="Open Sans"/>
                <a:ea typeface="Open Sans"/>
                <a:cs typeface="Open Sans"/>
                <a:hlinkClick r:id="rId2"/>
              </a:rPr>
              <a:t>https://register.rethink-event.com/general</a:t>
            </a:r>
            <a:endParaRPr lang="en-US" sz="2000">
              <a:latin typeface="Open Sans"/>
              <a:ea typeface="Open Sans"/>
              <a:cs typeface="Open Sans"/>
            </a:endParaRPr>
          </a:p>
          <a:p>
            <a:endParaRPr lang="en-US" sz="2042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#OnlyWayForward #ReThinkHK2026 #rethink_hk #rethinkhongkong #sustainabilityhk #sustainabledevelopmenthk</a:t>
            </a:r>
          </a:p>
          <a:p>
            <a:endParaRPr lang="en-US" sz="2042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好興奮今年可以喺 </a:t>
            </a:r>
            <a:r>
              <a:rPr lang="en-US" altLang="zh-TW" sz="2000">
                <a:latin typeface="Open Sans"/>
                <a:ea typeface="Open Sans"/>
                <a:cs typeface="Open Sans"/>
              </a:rPr>
              <a:t>@ReThinkHK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 展示最新技術 </a:t>
            </a:r>
            <a:r>
              <a:rPr lang="en-US" altLang="zh-TW" sz="2000">
                <a:latin typeface="Open Sans"/>
                <a:ea typeface="Open Sans"/>
                <a:cs typeface="Open Sans"/>
              </a:rPr>
              <a:t>!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 請</a:t>
            </a:r>
            <a:r>
              <a:rPr lang="zh-TW" altLang="en-US" sz="2000">
                <a:latin typeface="Open Sans"/>
                <a:ea typeface="Open Sans"/>
                <a:cs typeface="Open Sans"/>
              </a:rPr>
              <a:t>蒞臨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參觀探索我們最新</a:t>
            </a:r>
            <a:r>
              <a:rPr lang="en-US" altLang="zh-TW" sz="2000">
                <a:highlight>
                  <a:srgbClr val="FFFF00"/>
                </a:highlight>
                <a:latin typeface="Open Sans"/>
                <a:ea typeface="Open Sans"/>
                <a:cs typeface="Open Sans"/>
              </a:rPr>
              <a:t>[</a:t>
            </a:r>
            <a:r>
              <a:rPr lang="zh-TW" altLang="en-US" sz="2000">
                <a:highlight>
                  <a:srgbClr val="FFFF00"/>
                </a:highlight>
                <a:latin typeface="Open Sans"/>
                <a:ea typeface="Open Sans" panose="020B0606030504020204" pitchFamily="34" charset="0"/>
                <a:cs typeface="Open Sans"/>
              </a:rPr>
              <a:t>產品</a:t>
            </a:r>
            <a:r>
              <a:rPr lang="en-US" altLang="zh-TW" sz="2000">
                <a:highlight>
                  <a:srgbClr val="FFFF00"/>
                </a:highlight>
                <a:latin typeface="Open Sans"/>
                <a:ea typeface="Open Sans"/>
                <a:cs typeface="Open Sans"/>
              </a:rPr>
              <a:t>/</a:t>
            </a:r>
            <a:r>
              <a:rPr lang="zh-TW" altLang="en-US" sz="2000">
                <a:highlight>
                  <a:srgbClr val="FFFF00"/>
                </a:highlight>
                <a:latin typeface="Open Sans"/>
                <a:ea typeface="Open Sans" panose="020B0606030504020204" pitchFamily="34" charset="0"/>
                <a:cs typeface="Open Sans"/>
              </a:rPr>
              <a:t>服務</a:t>
            </a:r>
            <a:r>
              <a:rPr lang="en-US" altLang="zh-TW" sz="2000">
                <a:highlight>
                  <a:srgbClr val="FFFF00"/>
                </a:highlight>
                <a:latin typeface="Open Sans"/>
                <a:ea typeface="Open Sans"/>
                <a:cs typeface="Open Sans"/>
              </a:rPr>
              <a:t>] 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解決方案。期待同大家見面</a:t>
            </a:r>
            <a:r>
              <a:rPr lang="en-US" altLang="zh-TW" sz="2000">
                <a:latin typeface="Open Sans"/>
                <a:ea typeface="Open Sans"/>
                <a:cs typeface="Open Sans"/>
              </a:rPr>
              <a:t>!</a:t>
            </a:r>
          </a:p>
          <a:p>
            <a:endParaRPr lang="en-US" altLang="zh-TW" sz="2042">
              <a:latin typeface="Open Sans"/>
              <a:ea typeface="Open Sans"/>
              <a:cs typeface="Open Sans"/>
            </a:endParaRPr>
          </a:p>
          <a:p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日期：</a:t>
            </a:r>
            <a:r>
              <a:rPr lang="en-US" altLang="zh-TW" sz="2000">
                <a:latin typeface="Open Sans"/>
                <a:ea typeface="Open Sans"/>
                <a:cs typeface="Open Sans"/>
              </a:rPr>
              <a:t>2026 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年 </a:t>
            </a:r>
            <a:r>
              <a:rPr lang="en-HK" altLang="zh-TW" sz="2000">
                <a:latin typeface="Open Sans"/>
                <a:ea typeface="Open Sans"/>
                <a:cs typeface="Open Sans"/>
              </a:rPr>
              <a:t>9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月</a:t>
            </a:r>
            <a:r>
              <a:rPr lang="en-HK" altLang="zh-TW" sz="2000">
                <a:latin typeface="Open Sans"/>
                <a:ea typeface="Open Sans"/>
                <a:cs typeface="Open Sans"/>
              </a:rPr>
              <a:t>10 – 11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日</a:t>
            </a:r>
            <a:endParaRPr lang="en-US" altLang="zh-TW" sz="2000">
              <a:latin typeface="Open Sans"/>
              <a:ea typeface="Open Sans"/>
              <a:cs typeface="Open Sans"/>
            </a:endParaRPr>
          </a:p>
          <a:p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地點：香港會議展覽中心</a:t>
            </a:r>
            <a:r>
              <a:rPr lang="en-HK" altLang="zh-TW" sz="2000">
                <a:latin typeface="Open Sans"/>
                <a:ea typeface="Open Sans"/>
                <a:cs typeface="Open Sans"/>
              </a:rPr>
              <a:t>, </a:t>
            </a:r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展覽廳</a:t>
            </a:r>
            <a:r>
              <a:rPr lang="en-HK" altLang="zh-TW" sz="2000">
                <a:latin typeface="Open Sans"/>
                <a:ea typeface="Open Sans"/>
                <a:cs typeface="Open Sans"/>
              </a:rPr>
              <a:t>1</a:t>
            </a:r>
            <a:endParaRPr lang="en-US" altLang="zh-TW" sz="2000">
              <a:latin typeface="Open Sans"/>
              <a:ea typeface="Open Sans"/>
              <a:cs typeface="Open Sans"/>
            </a:endParaRPr>
          </a:p>
          <a:p>
            <a:r>
              <a:rPr lang="zh-TW" altLang="en-US" sz="2000">
                <a:latin typeface="Open Sans"/>
                <a:ea typeface="Open Sans" panose="020B0606030504020204" pitchFamily="34" charset="0"/>
                <a:cs typeface="Open Sans"/>
              </a:rPr>
              <a:t>立即登記：</a:t>
            </a:r>
            <a:r>
              <a:rPr lang="en-US" altLang="zh-TW" sz="2000">
                <a:latin typeface="Open Sans"/>
                <a:ea typeface="Open Sans"/>
                <a:cs typeface="Open Sans"/>
              </a:rPr>
              <a:t> </a:t>
            </a:r>
            <a:r>
              <a:rPr lang="en-US" sz="2000">
                <a:latin typeface="Open Sans"/>
                <a:ea typeface="Open Sans"/>
                <a:cs typeface="Open Sans"/>
                <a:hlinkClick r:id="rId2"/>
              </a:rPr>
              <a:t>https://register.rethink-event.com/general</a:t>
            </a:r>
            <a:endParaRPr lang="en-US" sz="2000">
              <a:latin typeface="Open Sans"/>
              <a:ea typeface="Open Sans"/>
              <a:cs typeface="Open Sans"/>
            </a:endParaRPr>
          </a:p>
          <a:p>
            <a:endParaRPr lang="en-US" altLang="zh-TW" sz="2042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#OnlyWayForward #ReThinkHK2026 #ReThink_HK #ReThinkHongKong #Sustainabilityhk #SustainableDevelopmenthk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84A105-775C-9A9E-2AD3-C1C0F0321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8587" cy="257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9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128E2F-57BC-B218-EAB1-BBDE877CA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" y="3174"/>
            <a:ext cx="10287001" cy="128524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4F655-1285-E77D-18B9-330144F4EB88}"/>
              </a:ext>
            </a:extLst>
          </p:cNvPr>
          <p:cNvSpPr txBox="1"/>
          <p:nvPr/>
        </p:nvSpPr>
        <p:spPr>
          <a:xfrm>
            <a:off x="5022254" y="7089248"/>
            <a:ext cx="4070826" cy="463571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/>
          <a:p>
            <a:pPr algn="ctr"/>
            <a:r>
              <a:rPr lang="en-US" altLang="zh-TW" sz="2400" b="1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2400" b="1">
              <a:latin typeface="Montserrat" pitchFamily="2" charset="77"/>
              <a:ea typeface="新細明體"/>
              <a:cs typeface="Open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03DF50-D7D6-422A-D056-7AA7021200BF}"/>
              </a:ext>
            </a:extLst>
          </p:cNvPr>
          <p:cNvSpPr txBox="1"/>
          <p:nvPr/>
        </p:nvSpPr>
        <p:spPr>
          <a:xfrm>
            <a:off x="793" y="10611060"/>
            <a:ext cx="1028779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3300" b="0" i="0">
                <a:solidFill>
                  <a:srgbClr val="FFFFFF"/>
                </a:solidFill>
                <a:effectLst/>
                <a:latin typeface="Montserrat" pitchFamily="2" charset="77"/>
              </a:rPr>
              <a:t>[Your Company Name]</a:t>
            </a:r>
            <a:endParaRPr lang="en-US" sz="3300"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A15156-FBBB-436D-94F2-ACE7F81909DF}"/>
              </a:ext>
            </a:extLst>
          </p:cNvPr>
          <p:cNvSpPr txBox="1"/>
          <p:nvPr/>
        </p:nvSpPr>
        <p:spPr>
          <a:xfrm>
            <a:off x="208271" y="7552819"/>
            <a:ext cx="4606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[PLEAE INSERT]</a:t>
            </a:r>
          </a:p>
        </p:txBody>
      </p:sp>
    </p:spTree>
    <p:extLst>
      <p:ext uri="{BB962C8B-B14F-4D97-AF65-F5344CB8AC3E}">
        <p14:creationId xmlns:p14="http://schemas.microsoft.com/office/powerpoint/2010/main" val="412666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5D5AA5-352D-BF6C-38DF-3755CEE9E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" y="3174"/>
            <a:ext cx="10289541" cy="128555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712134-E58D-284D-8F08-74A415DE4534}"/>
              </a:ext>
            </a:extLst>
          </p:cNvPr>
          <p:cNvSpPr txBox="1"/>
          <p:nvPr/>
        </p:nvSpPr>
        <p:spPr>
          <a:xfrm>
            <a:off x="793" y="9453375"/>
            <a:ext cx="102877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3200" b="0" i="0">
                <a:solidFill>
                  <a:schemeClr val="bg1"/>
                </a:solidFill>
                <a:effectLst/>
                <a:latin typeface="Montserrat" pitchFamily="2" charset="77"/>
              </a:rPr>
              <a:t>[Your Company Name]</a:t>
            </a:r>
            <a:endParaRPr lang="en-US" sz="32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7306A9-F9CB-181D-A268-D42A96098B18}"/>
              </a:ext>
            </a:extLst>
          </p:cNvPr>
          <p:cNvSpPr txBox="1"/>
          <p:nvPr/>
        </p:nvSpPr>
        <p:spPr>
          <a:xfrm>
            <a:off x="3197694" y="5569229"/>
            <a:ext cx="4070826" cy="463571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/>
          <a:p>
            <a:pPr algn="ctr"/>
            <a:r>
              <a:rPr lang="en-US" altLang="zh-TW" sz="2400" b="1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2400" b="1">
              <a:latin typeface="Montserrat" pitchFamily="2" charset="77"/>
              <a:ea typeface="新細明體"/>
              <a:cs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B9E1DB-9F77-6AD4-98E5-85B9979F93DB}"/>
              </a:ext>
            </a:extLst>
          </p:cNvPr>
          <p:cNvSpPr txBox="1"/>
          <p:nvPr/>
        </p:nvSpPr>
        <p:spPr>
          <a:xfrm>
            <a:off x="-1" y="10293931"/>
            <a:ext cx="10287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Montserrat SemiBold" panose="00000700000000000000" pitchFamily="2" charset="77"/>
              </a:rPr>
              <a:t>Promo Code: [PLEASE INSERT]</a:t>
            </a:r>
          </a:p>
        </p:txBody>
      </p:sp>
    </p:spTree>
    <p:extLst>
      <p:ext uri="{BB962C8B-B14F-4D97-AF65-F5344CB8AC3E}">
        <p14:creationId xmlns:p14="http://schemas.microsoft.com/office/powerpoint/2010/main" val="329045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755A4F-EFAB-BF63-CA17-4D33EB8D2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3175"/>
            <a:ext cx="10287794" cy="128533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B31D3C-E8CE-EEA2-6943-C69F6219E10E}"/>
              </a:ext>
            </a:extLst>
          </p:cNvPr>
          <p:cNvSpPr txBox="1"/>
          <p:nvPr/>
        </p:nvSpPr>
        <p:spPr>
          <a:xfrm>
            <a:off x="5144294" y="8594219"/>
            <a:ext cx="4189490" cy="463571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/>
          <a:p>
            <a:pPr algn="ctr"/>
            <a:r>
              <a:rPr lang="en-US" altLang="zh-TW" sz="2400" b="1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2400" b="1">
              <a:latin typeface="Montserrat" pitchFamily="2" charset="77"/>
              <a:ea typeface="新細明體"/>
              <a:cs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F4B9B-141C-3972-752C-19A8D83F1C21}"/>
              </a:ext>
            </a:extLst>
          </p:cNvPr>
          <p:cNvSpPr txBox="1"/>
          <p:nvPr/>
        </p:nvSpPr>
        <p:spPr>
          <a:xfrm>
            <a:off x="1546257" y="5583321"/>
            <a:ext cx="4774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2400" b="0" i="0">
                <a:solidFill>
                  <a:srgbClr val="FFFFFF"/>
                </a:solidFill>
                <a:effectLst/>
                <a:latin typeface="Montserrat" pitchFamily="2" charset="77"/>
              </a:rPr>
              <a:t>[Your Company Name]</a:t>
            </a:r>
            <a:endParaRPr lang="en-US" sz="2400">
              <a:latin typeface="Montserra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9C4106-2CF3-DF2A-B72D-8725A16CBE23}"/>
              </a:ext>
            </a:extLst>
          </p:cNvPr>
          <p:cNvSpPr txBox="1"/>
          <p:nvPr/>
        </p:nvSpPr>
        <p:spPr>
          <a:xfrm>
            <a:off x="1408233" y="6996437"/>
            <a:ext cx="4774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ontserrat" pitchFamily="2" charset="77"/>
              </a:rPr>
              <a:t>[PLEASE INSERT]</a:t>
            </a:r>
          </a:p>
        </p:txBody>
      </p:sp>
    </p:spTree>
    <p:extLst>
      <p:ext uri="{BB962C8B-B14F-4D97-AF65-F5344CB8AC3E}">
        <p14:creationId xmlns:p14="http://schemas.microsoft.com/office/powerpoint/2010/main" val="1115663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C0BBE9-B848-52F4-DEA4-43664CE5F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3174"/>
            <a:ext cx="10514806" cy="131370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32538E-D155-9687-3A55-DDA7EED5C6DB}"/>
              </a:ext>
            </a:extLst>
          </p:cNvPr>
          <p:cNvSpPr txBox="1"/>
          <p:nvPr/>
        </p:nvSpPr>
        <p:spPr>
          <a:xfrm>
            <a:off x="5564915" y="6708984"/>
            <a:ext cx="3937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2400" b="0" i="0" dirty="0">
                <a:solidFill>
                  <a:srgbClr val="FFFFFF"/>
                </a:solidFill>
                <a:effectLst/>
                <a:latin typeface="Montserrat" pitchFamily="2" charset="77"/>
              </a:rPr>
              <a:t>[Your Company Name]</a:t>
            </a:r>
            <a:endParaRPr lang="en-US" sz="2400" dirty="0"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9139E5-7319-38F5-3AEB-6167ABDAD209}"/>
              </a:ext>
            </a:extLst>
          </p:cNvPr>
          <p:cNvSpPr txBox="1"/>
          <p:nvPr/>
        </p:nvSpPr>
        <p:spPr>
          <a:xfrm>
            <a:off x="1187371" y="7671651"/>
            <a:ext cx="4070826" cy="402016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/>
          <a:p>
            <a:pPr algn="ctr"/>
            <a:r>
              <a:rPr lang="en-US" altLang="zh-TW" sz="2000" b="1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2000" b="1">
              <a:latin typeface="Montserrat" pitchFamily="2" charset="77"/>
              <a:ea typeface="新細明體"/>
              <a:cs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10C30-7B0F-223D-8211-6CDA4B2D6BAE}"/>
              </a:ext>
            </a:extLst>
          </p:cNvPr>
          <p:cNvSpPr txBox="1"/>
          <p:nvPr/>
        </p:nvSpPr>
        <p:spPr>
          <a:xfrm>
            <a:off x="5564914" y="8770425"/>
            <a:ext cx="4950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ontserrat" pitchFamily="2" charset="77"/>
              </a:rPr>
              <a:t>[PLEASE INSERT]</a:t>
            </a:r>
          </a:p>
        </p:txBody>
      </p:sp>
    </p:spTree>
    <p:extLst>
      <p:ext uri="{BB962C8B-B14F-4D97-AF65-F5344CB8AC3E}">
        <p14:creationId xmlns:p14="http://schemas.microsoft.com/office/powerpoint/2010/main" val="1816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186667831BBA42BFBE5BB6E8607545" ma:contentTypeVersion="19" ma:contentTypeDescription="Create a new document." ma:contentTypeScope="" ma:versionID="e61771eede8fe6a9a06f77ca8b21a527">
  <xsd:schema xmlns:xsd="http://www.w3.org/2001/XMLSchema" xmlns:xs="http://www.w3.org/2001/XMLSchema" xmlns:p="http://schemas.microsoft.com/office/2006/metadata/properties" xmlns:ns2="49fb8ede-5ee6-462c-ba2a-c88946775b0e" xmlns:ns3="485e8ffc-4c94-42ab-b817-c2512818b014" targetNamespace="http://schemas.microsoft.com/office/2006/metadata/properties" ma:root="true" ma:fieldsID="8019fbec3f11150ff22754d51d839cba" ns2:_="" ns3:_="">
    <xsd:import namespace="49fb8ede-5ee6-462c-ba2a-c88946775b0e"/>
    <xsd:import namespace="485e8ffc-4c94-42ab-b817-c2512818b0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b8ede-5ee6-462c-ba2a-c88946775b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f830cc6-3ee7-44c8-bb3e-8fa5ec6358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e8ffc-4c94-42ab-b817-c2512818b01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48549d2-36c7-47a4-93f2-64a77e2db5b2}" ma:internalName="TaxCatchAll" ma:showField="CatchAllData" ma:web="485e8ffc-4c94-42ab-b817-c2512818b0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5e8ffc-4c94-42ab-b817-c2512818b014" xsi:nil="true"/>
    <lcf76f155ced4ddcb4097134ff3c332f xmlns="49fb8ede-5ee6-462c-ba2a-c88946775b0e">
      <Terms xmlns="http://schemas.microsoft.com/office/infopath/2007/PartnerControls"/>
    </lcf76f155ced4ddcb4097134ff3c332f>
    <SharedWithUsers xmlns="485e8ffc-4c94-42ab-b817-c2512818b014">
      <UserInfo>
        <DisplayName>Chris Brown</DisplayName>
        <AccountId>14</AccountId>
        <AccountType/>
      </UserInfo>
      <UserInfo>
        <DisplayName>Maggie Tse</DisplayName>
        <AccountId>3197</AccountId>
        <AccountType/>
      </UserInfo>
      <UserInfo>
        <DisplayName>Chandni Sacheti</DisplayName>
        <AccountId>10867</AccountId>
        <AccountType/>
      </UserInfo>
      <UserInfo>
        <DisplayName>Jessica Chan</DisplayName>
        <AccountId>1505</AccountId>
        <AccountType/>
      </UserInfo>
      <UserInfo>
        <DisplayName>Fanny Lo</DisplayName>
        <AccountId>172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2644E9A-B995-41D5-BA5E-D5E937248955}">
  <ds:schemaRefs>
    <ds:schemaRef ds:uri="485e8ffc-4c94-42ab-b817-c2512818b014"/>
    <ds:schemaRef ds:uri="49fb8ede-5ee6-462c-ba2a-c88946775b0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03BC834-5529-4109-9633-95074C0E31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197620-3601-4732-AF3E-D1391D6EDFCA}">
  <ds:schemaRefs>
    <ds:schemaRef ds:uri="485e8ffc-4c94-42ab-b817-c2512818b014"/>
    <ds:schemaRef ds:uri="49fb8ede-5ee6-462c-ba2a-c88946775b0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428</Words>
  <Application>Microsoft Office PowerPoint</Application>
  <PresentationFormat>Custom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新細明體</vt:lpstr>
      <vt:lpstr>Aptos</vt:lpstr>
      <vt:lpstr>Aptos Display</vt:lpstr>
      <vt:lpstr>Arial</vt:lpstr>
      <vt:lpstr>Montserrat</vt:lpstr>
      <vt:lpstr>Montserrat SemiBold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Fang</dc:creator>
  <cp:lastModifiedBy>Jason Wong</cp:lastModifiedBy>
  <cp:revision>1</cp:revision>
  <dcterms:created xsi:type="dcterms:W3CDTF">2024-07-12T08:33:56Z</dcterms:created>
  <dcterms:modified xsi:type="dcterms:W3CDTF">2026-06-29T04:29:47Z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0x010100CF186667831BBA42BFBE5BB6E8607545</vt:lpwstr>
  </property>
  <property fmtid="{D5CDD505-2E9C-101B-9397-08002B2CF9AE}" pid="3" name="MediaServiceImageTags">
    <vt:lpwstr/>
  </property>
</Properties>
</file>