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0"/>
  </p:notesMasterIdLst>
  <p:sldIdLst>
    <p:sldId id="256" r:id="rId5"/>
    <p:sldId id="257" r:id="rId6"/>
    <p:sldId id="267" r:id="rId7"/>
    <p:sldId id="268" r:id="rId8"/>
    <p:sldId id="271" r:id="rId9"/>
  </p:sldIdLst>
  <p:sldSz cx="7315200" cy="914400" type="banner"/>
  <p:notesSz cx="9144000" cy="6858000"/>
  <p:defaultTextStyle>
    <a:defPPr>
      <a:defRPr lang="en-US"/>
    </a:defPPr>
    <a:lvl1pPr marL="0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1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3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5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06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58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09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1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12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A056"/>
    <a:srgbClr val="EFF2F0"/>
    <a:srgbClr val="000000"/>
    <a:srgbClr val="1A1B1C"/>
    <a:srgbClr val="D2ECDF"/>
    <a:srgbClr val="EAF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E4A762-4356-EF45-87FA-218511EA6C89}" v="3" dt="2026-06-29T04:16:54.854"/>
    <p1510:client id="{884FF0E1-07FC-4DA8-BA2B-14370612571B}" v="2" dt="2026-06-29T04:31:25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201" d="100"/>
          <a:sy n="201" d="100"/>
        </p:scale>
        <p:origin x="144" y="17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ry So" userId="f1323139-43f9-477f-9009-da252a7350c4" providerId="ADAL" clId="{3245C971-EEED-5A3E-AB90-E7563FFF1A74}"/>
    <pc:docChg chg="undo custSel addSld delSld modSld">
      <pc:chgData name="Cherry So" userId="f1323139-43f9-477f-9009-da252a7350c4" providerId="ADAL" clId="{3245C971-EEED-5A3E-AB90-E7563FFF1A74}" dt="2026-06-29T04:17:01.576" v="500" actId="1076"/>
      <pc:docMkLst>
        <pc:docMk/>
      </pc:docMkLst>
      <pc:sldChg chg="modSp mod">
        <pc:chgData name="Cherry So" userId="f1323139-43f9-477f-9009-da252a7350c4" providerId="ADAL" clId="{3245C971-EEED-5A3E-AB90-E7563FFF1A74}" dt="2026-06-02T07:35:37.013" v="312" actId="20577"/>
        <pc:sldMkLst>
          <pc:docMk/>
          <pc:sldMk cId="2837675312" sldId="257"/>
        </pc:sldMkLst>
        <pc:spChg chg="mod">
          <ac:chgData name="Cherry So" userId="f1323139-43f9-477f-9009-da252a7350c4" providerId="ADAL" clId="{3245C971-EEED-5A3E-AB90-E7563FFF1A74}" dt="2026-06-02T07:35:37.013" v="312" actId="20577"/>
          <ac:spMkLst>
            <pc:docMk/>
            <pc:sldMk cId="2837675312" sldId="257"/>
            <ac:spMk id="5" creationId="{39154557-AD87-C460-5F95-BD8FD057F486}"/>
          </ac:spMkLst>
        </pc:spChg>
      </pc:sldChg>
      <pc:sldChg chg="addSp delSp modSp mod">
        <pc:chgData name="Cherry So" userId="f1323139-43f9-477f-9009-da252a7350c4" providerId="ADAL" clId="{3245C971-EEED-5A3E-AB90-E7563FFF1A74}" dt="2026-06-29T04:15:39.559" v="475" actId="1076"/>
        <pc:sldMkLst>
          <pc:docMk/>
          <pc:sldMk cId="1505548708" sldId="267"/>
        </pc:sldMkLst>
        <pc:spChg chg="add mod">
          <ac:chgData name="Cherry So" userId="f1323139-43f9-477f-9009-da252a7350c4" providerId="ADAL" clId="{3245C971-EEED-5A3E-AB90-E7563FFF1A74}" dt="2026-06-02T07:31:58.982" v="253" actId="2711"/>
          <ac:spMkLst>
            <pc:docMk/>
            <pc:sldMk cId="1505548708" sldId="267"/>
            <ac:spMk id="4" creationId="{27F1B39A-AD96-BF27-E90C-AC035FE03286}"/>
          </ac:spMkLst>
        </pc:spChg>
        <pc:spChg chg="mod">
          <ac:chgData name="Cherry So" userId="f1323139-43f9-477f-9009-da252a7350c4" providerId="ADAL" clId="{3245C971-EEED-5A3E-AB90-E7563FFF1A74}" dt="2026-06-02T07:30:14.361" v="224" actId="1076"/>
          <ac:spMkLst>
            <pc:docMk/>
            <pc:sldMk cId="1505548708" sldId="267"/>
            <ac:spMk id="7" creationId="{8D174AA6-C5C7-2F0E-6054-2AD5158A6115}"/>
          </ac:spMkLst>
        </pc:spChg>
        <pc:spChg chg="mod">
          <ac:chgData name="Cherry So" userId="f1323139-43f9-477f-9009-da252a7350c4" providerId="ADAL" clId="{3245C971-EEED-5A3E-AB90-E7563FFF1A74}" dt="2026-06-29T04:15:39.559" v="475" actId="1076"/>
          <ac:spMkLst>
            <pc:docMk/>
            <pc:sldMk cId="1505548708" sldId="267"/>
            <ac:spMk id="9" creationId="{990D6D6B-4FE8-60FD-7DD7-C5B1B45D8A5F}"/>
          </ac:spMkLst>
        </pc:spChg>
        <pc:spChg chg="mod">
          <ac:chgData name="Cherry So" userId="f1323139-43f9-477f-9009-da252a7350c4" providerId="ADAL" clId="{3245C971-EEED-5A3E-AB90-E7563FFF1A74}" dt="2026-06-17T02:47:33.558" v="473" actId="2711"/>
          <ac:spMkLst>
            <pc:docMk/>
            <pc:sldMk cId="1505548708" sldId="267"/>
            <ac:spMk id="19" creationId="{FA47172C-1C12-1ABE-06DA-1F24F335DBC3}"/>
          </ac:spMkLst>
        </pc:spChg>
        <pc:spChg chg="mod">
          <ac:chgData name="Cherry So" userId="f1323139-43f9-477f-9009-da252a7350c4" providerId="ADAL" clId="{3245C971-EEED-5A3E-AB90-E7563FFF1A74}" dt="2026-06-17T02:47:25.409" v="472" actId="2711"/>
          <ac:spMkLst>
            <pc:docMk/>
            <pc:sldMk cId="1505548708" sldId="267"/>
            <ac:spMk id="21" creationId="{C3D6F382-0D4A-AAE0-9DEA-954A9237A012}"/>
          </ac:spMkLst>
        </pc:spChg>
        <pc:picChg chg="add mod modCrop">
          <ac:chgData name="Cherry So" userId="f1323139-43f9-477f-9009-da252a7350c4" providerId="ADAL" clId="{3245C971-EEED-5A3E-AB90-E7563FFF1A74}" dt="2026-06-17T02:43:35.462" v="403" actId="167"/>
          <ac:picMkLst>
            <pc:docMk/>
            <pc:sldMk cId="1505548708" sldId="267"/>
            <ac:picMk id="5" creationId="{F048BDE6-9021-F884-8B44-AC36C4A45E45}"/>
          </ac:picMkLst>
        </pc:picChg>
      </pc:sldChg>
      <pc:sldChg chg="addSp delSp modSp new mod">
        <pc:chgData name="Cherry So" userId="f1323139-43f9-477f-9009-da252a7350c4" providerId="ADAL" clId="{3245C971-EEED-5A3E-AB90-E7563FFF1A74}" dt="2026-06-29T04:15:50.825" v="482" actId="1076"/>
        <pc:sldMkLst>
          <pc:docMk/>
          <pc:sldMk cId="2918735067" sldId="268"/>
        </pc:sldMkLst>
        <pc:spChg chg="add mod">
          <ac:chgData name="Cherry So" userId="f1323139-43f9-477f-9009-da252a7350c4" providerId="ADAL" clId="{3245C971-EEED-5A3E-AB90-E7563FFF1A74}" dt="2026-06-29T04:15:48.941" v="481" actId="1076"/>
          <ac:spMkLst>
            <pc:docMk/>
            <pc:sldMk cId="2918735067" sldId="268"/>
            <ac:spMk id="6" creationId="{A3C8A0E7-F73B-6FA0-E3AA-A94352C09738}"/>
          </ac:spMkLst>
        </pc:spChg>
        <pc:spChg chg="add mod">
          <ac:chgData name="Cherry So" userId="f1323139-43f9-477f-9009-da252a7350c4" providerId="ADAL" clId="{3245C971-EEED-5A3E-AB90-E7563FFF1A74}" dt="2026-06-29T04:15:50.825" v="482" actId="1076"/>
          <ac:spMkLst>
            <pc:docMk/>
            <pc:sldMk cId="2918735067" sldId="268"/>
            <ac:spMk id="7" creationId="{2F6E4989-C677-7324-8AD5-D7A5E2D4EFD2}"/>
          </ac:spMkLst>
        </pc:spChg>
        <pc:spChg chg="add mod">
          <ac:chgData name="Cherry So" userId="f1323139-43f9-477f-9009-da252a7350c4" providerId="ADAL" clId="{3245C971-EEED-5A3E-AB90-E7563FFF1A74}" dt="2026-06-17T02:46:51.342" v="468" actId="2711"/>
          <ac:spMkLst>
            <pc:docMk/>
            <pc:sldMk cId="2918735067" sldId="268"/>
            <ac:spMk id="10" creationId="{21C729E8-2827-2C8D-73C4-AEB9E2ADC8A1}"/>
          </ac:spMkLst>
        </pc:spChg>
        <pc:spChg chg="add mod">
          <ac:chgData name="Cherry So" userId="f1323139-43f9-477f-9009-da252a7350c4" providerId="ADAL" clId="{3245C971-EEED-5A3E-AB90-E7563FFF1A74}" dt="2026-06-02T07:33:14.827" v="281" actId="14100"/>
          <ac:spMkLst>
            <pc:docMk/>
            <pc:sldMk cId="2918735067" sldId="268"/>
            <ac:spMk id="11" creationId="{10E9DA5C-79FA-3311-4492-15E14B7C3C71}"/>
          </ac:spMkLst>
        </pc:spChg>
        <pc:spChg chg="add mod">
          <ac:chgData name="Cherry So" userId="f1323139-43f9-477f-9009-da252a7350c4" providerId="ADAL" clId="{3245C971-EEED-5A3E-AB90-E7563FFF1A74}" dt="2026-06-17T02:47:02.942" v="469" actId="2711"/>
          <ac:spMkLst>
            <pc:docMk/>
            <pc:sldMk cId="2918735067" sldId="268"/>
            <ac:spMk id="12" creationId="{47F085E3-DC1B-8FB4-382A-2039336792C7}"/>
          </ac:spMkLst>
        </pc:spChg>
        <pc:picChg chg="add mod modCrop">
          <ac:chgData name="Cherry So" userId="f1323139-43f9-477f-9009-da252a7350c4" providerId="ADAL" clId="{3245C971-EEED-5A3E-AB90-E7563FFF1A74}" dt="2026-06-17T02:44:28.655" v="424" actId="171"/>
          <ac:picMkLst>
            <pc:docMk/>
            <pc:sldMk cId="2918735067" sldId="268"/>
            <ac:picMk id="3" creationId="{49C9AA48-9EC7-ACA1-2B99-9ECA0720F7C5}"/>
          </ac:picMkLst>
        </pc:picChg>
      </pc:sldChg>
      <pc:sldChg chg="addSp delSp modSp new mod">
        <pc:chgData name="Cherry So" userId="f1323139-43f9-477f-9009-da252a7350c4" providerId="ADAL" clId="{3245C971-EEED-5A3E-AB90-E7563FFF1A74}" dt="2026-06-29T04:17:01.576" v="500" actId="1076"/>
        <pc:sldMkLst>
          <pc:docMk/>
          <pc:sldMk cId="2526092436" sldId="271"/>
        </pc:sldMkLst>
        <pc:spChg chg="add mod">
          <ac:chgData name="Cherry So" userId="f1323139-43f9-477f-9009-da252a7350c4" providerId="ADAL" clId="{3245C971-EEED-5A3E-AB90-E7563FFF1A74}" dt="2026-06-17T02:46:17.239" v="463" actId="1076"/>
          <ac:spMkLst>
            <pc:docMk/>
            <pc:sldMk cId="2526092436" sldId="271"/>
            <ac:spMk id="4" creationId="{7C50E02C-ABDF-1A5F-AE6A-4387BE39F93C}"/>
          </ac:spMkLst>
        </pc:spChg>
        <pc:spChg chg="add mod">
          <ac:chgData name="Cherry So" userId="f1323139-43f9-477f-9009-da252a7350c4" providerId="ADAL" clId="{3245C971-EEED-5A3E-AB90-E7563FFF1A74}" dt="2026-06-17T02:46:20.855" v="464" actId="1076"/>
          <ac:spMkLst>
            <pc:docMk/>
            <pc:sldMk cId="2526092436" sldId="271"/>
            <ac:spMk id="5" creationId="{2AC1263F-7888-25ED-FB23-FBCA47607050}"/>
          </ac:spMkLst>
        </pc:spChg>
        <pc:spChg chg="add mod">
          <ac:chgData name="Cherry So" userId="f1323139-43f9-477f-9009-da252a7350c4" providerId="ADAL" clId="{3245C971-EEED-5A3E-AB90-E7563FFF1A74}" dt="2026-06-17T02:47:10.558" v="470" actId="2711"/>
          <ac:spMkLst>
            <pc:docMk/>
            <pc:sldMk cId="2526092436" sldId="271"/>
            <ac:spMk id="7" creationId="{881D0C79-FE21-D850-232A-12431B2AA6CC}"/>
          </ac:spMkLst>
        </pc:spChg>
        <pc:spChg chg="add mod">
          <ac:chgData name="Cherry So" userId="f1323139-43f9-477f-9009-da252a7350c4" providerId="ADAL" clId="{3245C971-EEED-5A3E-AB90-E7563FFF1A74}" dt="2026-06-29T04:16:44.109" v="497" actId="1076"/>
          <ac:spMkLst>
            <pc:docMk/>
            <pc:sldMk cId="2526092436" sldId="271"/>
            <ac:spMk id="8" creationId="{E4AEB7A7-2408-908B-41D2-16BFCBA019AA}"/>
          </ac:spMkLst>
        </pc:spChg>
        <pc:spChg chg="add del mod">
          <ac:chgData name="Cherry So" userId="f1323139-43f9-477f-9009-da252a7350c4" providerId="ADAL" clId="{3245C971-EEED-5A3E-AB90-E7563FFF1A74}" dt="2026-06-29T04:16:14.160" v="488"/>
          <ac:spMkLst>
            <pc:docMk/>
            <pc:sldMk cId="2526092436" sldId="271"/>
            <ac:spMk id="9" creationId="{FFC1E7C2-7C4E-0C54-5CD7-DBD5F6188CE8}"/>
          </ac:spMkLst>
        </pc:spChg>
        <pc:spChg chg="add del mod">
          <ac:chgData name="Cherry So" userId="f1323139-43f9-477f-9009-da252a7350c4" providerId="ADAL" clId="{3245C971-EEED-5A3E-AB90-E7563FFF1A74}" dt="2026-06-29T04:15:53.966" v="484" actId="478"/>
          <ac:spMkLst>
            <pc:docMk/>
            <pc:sldMk cId="2526092436" sldId="271"/>
            <ac:spMk id="10" creationId="{DCC90224-4E8C-93ED-59B2-911CFE22AA07}"/>
          </ac:spMkLst>
        </pc:spChg>
        <pc:spChg chg="add mod">
          <ac:chgData name="Cherry So" userId="f1323139-43f9-477f-9009-da252a7350c4" providerId="ADAL" clId="{3245C971-EEED-5A3E-AB90-E7563FFF1A74}" dt="2026-06-29T04:17:01.576" v="500" actId="1076"/>
          <ac:spMkLst>
            <pc:docMk/>
            <pc:sldMk cId="2526092436" sldId="271"/>
            <ac:spMk id="11" creationId="{E5855C9E-F8FD-ED31-8650-6FC04AD11BDC}"/>
          </ac:spMkLst>
        </pc:spChg>
        <pc:picChg chg="add mod modCrop">
          <ac:chgData name="Cherry So" userId="f1323139-43f9-477f-9009-da252a7350c4" providerId="ADAL" clId="{3245C971-EEED-5A3E-AB90-E7563FFF1A74}" dt="2026-06-29T04:16:37.999" v="496" actId="167"/>
          <ac:picMkLst>
            <pc:docMk/>
            <pc:sldMk cId="2526092436" sldId="271"/>
            <ac:picMk id="3" creationId="{2E594C7B-320A-C0EC-D4F2-1CAB18EDC9F2}"/>
          </ac:picMkLst>
        </pc:picChg>
        <pc:picChg chg="add del mod modCrop">
          <ac:chgData name="Cherry So" userId="f1323139-43f9-477f-9009-da252a7350c4" providerId="ADAL" clId="{3245C971-EEED-5A3E-AB90-E7563FFF1A74}" dt="2026-06-29T04:16:12.682" v="486" actId="478"/>
          <ac:picMkLst>
            <pc:docMk/>
            <pc:sldMk cId="2526092436" sldId="271"/>
            <ac:picMk id="12" creationId="{E95D14BB-BC34-D9BD-0F7D-608F7EAEFD62}"/>
          </ac:picMkLst>
        </pc:picChg>
      </pc:sldChg>
    </pc:docChg>
  </pc:docChgLst>
  <pc:docChgLst>
    <pc:chgData name="Chris Brown" userId="S::chris.b@rethink-event.com::97ae6003-87fe-4130-9c6e-3f10defbfcab" providerId="AD" clId="Web-{C34FC788-05F0-750D-6B62-DB6BE33686B3}"/>
    <pc:docChg chg="modSld">
      <pc:chgData name="Chris Brown" userId="S::chris.b@rethink-event.com::97ae6003-87fe-4130-9c6e-3f10defbfcab" providerId="AD" clId="Web-{C34FC788-05F0-750D-6B62-DB6BE33686B3}" dt="2026-06-26T10:22:09.401" v="4" actId="20577"/>
      <pc:docMkLst>
        <pc:docMk/>
      </pc:docMkLst>
      <pc:sldChg chg="modSp">
        <pc:chgData name="Chris Brown" userId="S::chris.b@rethink-event.com::97ae6003-87fe-4130-9c6e-3f10defbfcab" providerId="AD" clId="Web-{C34FC788-05F0-750D-6B62-DB6BE33686B3}" dt="2026-06-26T10:22:09.401" v="4" actId="20577"/>
        <pc:sldMkLst>
          <pc:docMk/>
          <pc:sldMk cId="2837675312" sldId="257"/>
        </pc:sldMkLst>
        <pc:spChg chg="mod">
          <ac:chgData name="Chris Brown" userId="S::chris.b@rethink-event.com::97ae6003-87fe-4130-9c6e-3f10defbfcab" providerId="AD" clId="Web-{C34FC788-05F0-750D-6B62-DB6BE33686B3}" dt="2026-06-26T10:22:09.401" v="4" actId="20577"/>
          <ac:spMkLst>
            <pc:docMk/>
            <pc:sldMk cId="2837675312" sldId="257"/>
            <ac:spMk id="5" creationId="{39154557-AD87-C460-5F95-BD8FD057F486}"/>
          </ac:spMkLst>
        </pc:spChg>
      </pc:sldChg>
    </pc:docChg>
  </pc:docChgLst>
  <pc:docChgLst>
    <pc:chgData name="Jason Wong" userId="e4171eb7-8d5b-4c1f-bc74-2d54409235fe" providerId="ADAL" clId="{CC00EE68-3CDF-4E56-9830-16263ECABE18}"/>
    <pc:docChg chg="modSld">
      <pc:chgData name="Jason Wong" userId="e4171eb7-8d5b-4c1f-bc74-2d54409235fe" providerId="ADAL" clId="{CC00EE68-3CDF-4E56-9830-16263ECABE18}" dt="2026-06-29T04:31:28.221" v="23" actId="20577"/>
      <pc:docMkLst>
        <pc:docMk/>
      </pc:docMkLst>
      <pc:sldChg chg="modSp mod">
        <pc:chgData name="Jason Wong" userId="e4171eb7-8d5b-4c1f-bc74-2d54409235fe" providerId="ADAL" clId="{CC00EE68-3CDF-4E56-9830-16263ECABE18}" dt="2026-06-29T04:30:51.993" v="5" actId="20577"/>
        <pc:sldMkLst>
          <pc:docMk/>
          <pc:sldMk cId="2897011806" sldId="256"/>
        </pc:sldMkLst>
        <pc:graphicFrameChg chg="mod modGraphic">
          <ac:chgData name="Jason Wong" userId="e4171eb7-8d5b-4c1f-bc74-2d54409235fe" providerId="ADAL" clId="{CC00EE68-3CDF-4E56-9830-16263ECABE18}" dt="2026-06-29T04:30:51.993" v="5" actId="20577"/>
          <ac:graphicFrameMkLst>
            <pc:docMk/>
            <pc:sldMk cId="2897011806" sldId="256"/>
            <ac:graphicFrameMk id="13" creationId="{DF8DEC32-37F8-6B96-1087-7F9BE62653A8}"/>
          </ac:graphicFrameMkLst>
        </pc:graphicFrameChg>
      </pc:sldChg>
      <pc:sldChg chg="modSp mod">
        <pc:chgData name="Jason Wong" userId="e4171eb7-8d5b-4c1f-bc74-2d54409235fe" providerId="ADAL" clId="{CC00EE68-3CDF-4E56-9830-16263ECABE18}" dt="2026-06-29T04:31:28.221" v="23" actId="20577"/>
        <pc:sldMkLst>
          <pc:docMk/>
          <pc:sldMk cId="2837675312" sldId="257"/>
        </pc:sldMkLst>
        <pc:spChg chg="mod">
          <ac:chgData name="Jason Wong" userId="e4171eb7-8d5b-4c1f-bc74-2d54409235fe" providerId="ADAL" clId="{CC00EE68-3CDF-4E56-9830-16263ECABE18}" dt="2026-06-29T04:31:06.732" v="21" actId="13926"/>
          <ac:spMkLst>
            <pc:docMk/>
            <pc:sldMk cId="2837675312" sldId="257"/>
            <ac:spMk id="5" creationId="{39154557-AD87-C460-5F95-BD8FD057F486}"/>
          </ac:spMkLst>
        </pc:spChg>
        <pc:spChg chg="mod">
          <ac:chgData name="Jason Wong" userId="e4171eb7-8d5b-4c1f-bc74-2d54409235fe" providerId="ADAL" clId="{CC00EE68-3CDF-4E56-9830-16263ECABE18}" dt="2026-06-29T04:31:28.221" v="23" actId="20577"/>
          <ac:spMkLst>
            <pc:docMk/>
            <pc:sldMk cId="2837675312" sldId="257"/>
            <ac:spMk id="9" creationId="{400B8C91-184B-5871-460E-839E62AE351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CF882-5253-4047-B066-3A0AA793D41D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686300" y="857250"/>
            <a:ext cx="185166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E1D0A-7606-4168-834E-ABD4122BB78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35643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1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3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5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06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58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09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1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12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9649"/>
            <a:ext cx="5486400" cy="318347"/>
          </a:xfrm>
        </p:spPr>
        <p:txBody>
          <a:bodyPr anchor="b"/>
          <a:lstStyle>
            <a:lvl1pPr algn="ctr">
              <a:defRPr sz="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80272"/>
            <a:ext cx="5486400" cy="220768"/>
          </a:xfrm>
        </p:spPr>
        <p:txBody>
          <a:bodyPr/>
          <a:lstStyle>
            <a:lvl1pPr marL="0" indent="0" algn="ctr">
              <a:buNone/>
              <a:defRPr sz="320"/>
            </a:lvl1pPr>
            <a:lvl2pPr marL="60945" indent="0" algn="ctr">
              <a:buNone/>
              <a:defRPr sz="267"/>
            </a:lvl2pPr>
            <a:lvl3pPr marL="121889" indent="0" algn="ctr">
              <a:buNone/>
              <a:defRPr sz="240"/>
            </a:lvl3pPr>
            <a:lvl4pPr marL="182833" indent="0" algn="ctr">
              <a:buNone/>
              <a:defRPr sz="213"/>
            </a:lvl4pPr>
            <a:lvl5pPr marL="243776" indent="0" algn="ctr">
              <a:buNone/>
              <a:defRPr sz="213"/>
            </a:lvl5pPr>
            <a:lvl6pPr marL="304721" indent="0" algn="ctr">
              <a:buNone/>
              <a:defRPr sz="213"/>
            </a:lvl6pPr>
            <a:lvl7pPr marL="365666" indent="0" algn="ctr">
              <a:buNone/>
              <a:defRPr sz="213"/>
            </a:lvl7pPr>
            <a:lvl8pPr marL="426609" indent="0" algn="ctr">
              <a:buNone/>
              <a:defRPr sz="213"/>
            </a:lvl8pPr>
            <a:lvl9pPr marL="487554" indent="0" algn="ctr">
              <a:buNone/>
              <a:defRPr sz="2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42002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47825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27966"/>
            <a:ext cx="6309360" cy="380365"/>
          </a:xfrm>
        </p:spPr>
        <p:txBody>
          <a:bodyPr anchor="b"/>
          <a:lstStyle>
            <a:lvl1pPr>
              <a:defRPr sz="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11929"/>
            <a:ext cx="6309360" cy="200025"/>
          </a:xfrm>
        </p:spPr>
        <p:txBody>
          <a:bodyPr/>
          <a:lstStyle>
            <a:lvl1pPr marL="0" indent="0">
              <a:buNone/>
              <a:defRPr sz="320">
                <a:solidFill>
                  <a:schemeClr val="tx1">
                    <a:tint val="82000"/>
                  </a:schemeClr>
                </a:solidFill>
              </a:defRPr>
            </a:lvl1pPr>
            <a:lvl2pPr marL="60945" indent="0">
              <a:buNone/>
              <a:defRPr sz="267">
                <a:solidFill>
                  <a:schemeClr val="tx1">
                    <a:tint val="82000"/>
                  </a:schemeClr>
                </a:solidFill>
              </a:defRPr>
            </a:lvl2pPr>
            <a:lvl3pPr marL="121889" indent="0">
              <a:buNone/>
              <a:defRPr sz="240">
                <a:solidFill>
                  <a:schemeClr val="tx1">
                    <a:tint val="82000"/>
                  </a:schemeClr>
                </a:solidFill>
              </a:defRPr>
            </a:lvl3pPr>
            <a:lvl4pPr marL="182833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4pPr>
            <a:lvl5pPr marL="243776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5pPr>
            <a:lvl6pPr marL="304721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6pPr>
            <a:lvl7pPr marL="365666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7pPr>
            <a:lvl8pPr marL="426609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8pPr>
            <a:lvl9pPr marL="487554" indent="0">
              <a:buNone/>
              <a:defRPr sz="21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12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43417"/>
            <a:ext cx="3108960" cy="580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43417"/>
            <a:ext cx="3108960" cy="580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11742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4" y="48683"/>
            <a:ext cx="6309360" cy="1767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3" y="224155"/>
            <a:ext cx="3094672" cy="109855"/>
          </a:xfrm>
        </p:spPr>
        <p:txBody>
          <a:bodyPr anchor="b"/>
          <a:lstStyle>
            <a:lvl1pPr marL="0" indent="0">
              <a:buNone/>
              <a:defRPr sz="320" b="1"/>
            </a:lvl1pPr>
            <a:lvl2pPr marL="60945" indent="0">
              <a:buNone/>
              <a:defRPr sz="267" b="1"/>
            </a:lvl2pPr>
            <a:lvl3pPr marL="121889" indent="0">
              <a:buNone/>
              <a:defRPr sz="240" b="1"/>
            </a:lvl3pPr>
            <a:lvl4pPr marL="182833" indent="0">
              <a:buNone/>
              <a:defRPr sz="213" b="1"/>
            </a:lvl4pPr>
            <a:lvl5pPr marL="243776" indent="0">
              <a:buNone/>
              <a:defRPr sz="213" b="1"/>
            </a:lvl5pPr>
            <a:lvl6pPr marL="304721" indent="0">
              <a:buNone/>
              <a:defRPr sz="213" b="1"/>
            </a:lvl6pPr>
            <a:lvl7pPr marL="365666" indent="0">
              <a:buNone/>
              <a:defRPr sz="213" b="1"/>
            </a:lvl7pPr>
            <a:lvl8pPr marL="426609" indent="0">
              <a:buNone/>
              <a:defRPr sz="213" b="1"/>
            </a:lvl8pPr>
            <a:lvl9pPr marL="487554" indent="0">
              <a:buNone/>
              <a:defRPr sz="2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3" y="334010"/>
            <a:ext cx="3094672" cy="491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1" y="224155"/>
            <a:ext cx="3109913" cy="109855"/>
          </a:xfrm>
        </p:spPr>
        <p:txBody>
          <a:bodyPr anchor="b"/>
          <a:lstStyle>
            <a:lvl1pPr marL="0" indent="0">
              <a:buNone/>
              <a:defRPr sz="320" b="1"/>
            </a:lvl1pPr>
            <a:lvl2pPr marL="60945" indent="0">
              <a:buNone/>
              <a:defRPr sz="267" b="1"/>
            </a:lvl2pPr>
            <a:lvl3pPr marL="121889" indent="0">
              <a:buNone/>
              <a:defRPr sz="240" b="1"/>
            </a:lvl3pPr>
            <a:lvl4pPr marL="182833" indent="0">
              <a:buNone/>
              <a:defRPr sz="213" b="1"/>
            </a:lvl4pPr>
            <a:lvl5pPr marL="243776" indent="0">
              <a:buNone/>
              <a:defRPr sz="213" b="1"/>
            </a:lvl5pPr>
            <a:lvl6pPr marL="304721" indent="0">
              <a:buNone/>
              <a:defRPr sz="213" b="1"/>
            </a:lvl6pPr>
            <a:lvl7pPr marL="365666" indent="0">
              <a:buNone/>
              <a:defRPr sz="213" b="1"/>
            </a:lvl7pPr>
            <a:lvl8pPr marL="426609" indent="0">
              <a:buNone/>
              <a:defRPr sz="213" b="1"/>
            </a:lvl8pPr>
            <a:lvl9pPr marL="487554" indent="0">
              <a:buNone/>
              <a:defRPr sz="2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1" y="334010"/>
            <a:ext cx="3109913" cy="491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76939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0518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1896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0960"/>
            <a:ext cx="2359342" cy="213360"/>
          </a:xfrm>
        </p:spPr>
        <p:txBody>
          <a:bodyPr anchor="b"/>
          <a:lstStyle>
            <a:lvl1pPr>
              <a:defRPr sz="4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4" y="131658"/>
            <a:ext cx="3703320" cy="649817"/>
          </a:xfrm>
        </p:spPr>
        <p:txBody>
          <a:bodyPr/>
          <a:lstStyle>
            <a:lvl1pPr>
              <a:defRPr sz="427"/>
            </a:lvl1pPr>
            <a:lvl2pPr>
              <a:defRPr sz="373"/>
            </a:lvl2pPr>
            <a:lvl3pPr>
              <a:defRPr sz="320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74320"/>
            <a:ext cx="2359342" cy="508212"/>
          </a:xfrm>
        </p:spPr>
        <p:txBody>
          <a:bodyPr/>
          <a:lstStyle>
            <a:lvl1pPr marL="0" indent="0">
              <a:buNone/>
              <a:defRPr sz="213"/>
            </a:lvl1pPr>
            <a:lvl2pPr marL="60945" indent="0">
              <a:buNone/>
              <a:defRPr sz="187"/>
            </a:lvl2pPr>
            <a:lvl3pPr marL="121889" indent="0">
              <a:buNone/>
              <a:defRPr sz="160"/>
            </a:lvl3pPr>
            <a:lvl4pPr marL="182833" indent="0">
              <a:buNone/>
              <a:defRPr sz="133"/>
            </a:lvl4pPr>
            <a:lvl5pPr marL="243776" indent="0">
              <a:buNone/>
              <a:defRPr sz="133"/>
            </a:lvl5pPr>
            <a:lvl6pPr marL="304721" indent="0">
              <a:buNone/>
              <a:defRPr sz="133"/>
            </a:lvl6pPr>
            <a:lvl7pPr marL="365666" indent="0">
              <a:buNone/>
              <a:defRPr sz="133"/>
            </a:lvl7pPr>
            <a:lvl8pPr marL="426609" indent="0">
              <a:buNone/>
              <a:defRPr sz="133"/>
            </a:lvl8pPr>
            <a:lvl9pPr marL="487554" indent="0">
              <a:buNone/>
              <a:defRPr sz="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85554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0960"/>
            <a:ext cx="2359342" cy="213360"/>
          </a:xfrm>
        </p:spPr>
        <p:txBody>
          <a:bodyPr anchor="b"/>
          <a:lstStyle>
            <a:lvl1pPr>
              <a:defRPr sz="4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4" y="131658"/>
            <a:ext cx="3703320" cy="649817"/>
          </a:xfrm>
        </p:spPr>
        <p:txBody>
          <a:bodyPr anchor="t"/>
          <a:lstStyle>
            <a:lvl1pPr marL="0" indent="0">
              <a:buNone/>
              <a:defRPr sz="427"/>
            </a:lvl1pPr>
            <a:lvl2pPr marL="60945" indent="0">
              <a:buNone/>
              <a:defRPr sz="373"/>
            </a:lvl2pPr>
            <a:lvl3pPr marL="121889" indent="0">
              <a:buNone/>
              <a:defRPr sz="320"/>
            </a:lvl3pPr>
            <a:lvl4pPr marL="182833" indent="0">
              <a:buNone/>
              <a:defRPr sz="267"/>
            </a:lvl4pPr>
            <a:lvl5pPr marL="243776" indent="0">
              <a:buNone/>
              <a:defRPr sz="267"/>
            </a:lvl5pPr>
            <a:lvl6pPr marL="304721" indent="0">
              <a:buNone/>
              <a:defRPr sz="267"/>
            </a:lvl6pPr>
            <a:lvl7pPr marL="365666" indent="0">
              <a:buNone/>
              <a:defRPr sz="267"/>
            </a:lvl7pPr>
            <a:lvl8pPr marL="426609" indent="0">
              <a:buNone/>
              <a:defRPr sz="267"/>
            </a:lvl8pPr>
            <a:lvl9pPr marL="487554" indent="0">
              <a:buNone/>
              <a:defRPr sz="2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74320"/>
            <a:ext cx="2359342" cy="508212"/>
          </a:xfrm>
        </p:spPr>
        <p:txBody>
          <a:bodyPr/>
          <a:lstStyle>
            <a:lvl1pPr marL="0" indent="0">
              <a:buNone/>
              <a:defRPr sz="213"/>
            </a:lvl1pPr>
            <a:lvl2pPr marL="60945" indent="0">
              <a:buNone/>
              <a:defRPr sz="187"/>
            </a:lvl2pPr>
            <a:lvl3pPr marL="121889" indent="0">
              <a:buNone/>
              <a:defRPr sz="160"/>
            </a:lvl3pPr>
            <a:lvl4pPr marL="182833" indent="0">
              <a:buNone/>
              <a:defRPr sz="133"/>
            </a:lvl4pPr>
            <a:lvl5pPr marL="243776" indent="0">
              <a:buNone/>
              <a:defRPr sz="133"/>
            </a:lvl5pPr>
            <a:lvl6pPr marL="304721" indent="0">
              <a:buNone/>
              <a:defRPr sz="133"/>
            </a:lvl6pPr>
            <a:lvl7pPr marL="365666" indent="0">
              <a:buNone/>
              <a:defRPr sz="133"/>
            </a:lvl7pPr>
            <a:lvl8pPr marL="426609" indent="0">
              <a:buNone/>
              <a:defRPr sz="133"/>
            </a:lvl8pPr>
            <a:lvl9pPr marL="487554" indent="0">
              <a:buNone/>
              <a:defRPr sz="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7390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8011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48683"/>
            <a:ext cx="1577340" cy="774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1" y="48683"/>
            <a:ext cx="4640580" cy="774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16485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48683"/>
            <a:ext cx="6309360" cy="176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43417"/>
            <a:ext cx="6309360" cy="580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1" y="847515"/>
            <a:ext cx="1645920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F34087-D0CA-4C13-9C56-1CD60E5B3E5B}" type="datetimeFigureOut">
              <a:rPr lang="en-HK" smtClean="0"/>
              <a:t>29/6/2026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47515"/>
            <a:ext cx="2468880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47515"/>
            <a:ext cx="1645920" cy="486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301B55-4948-43F6-8918-B7C8789C8B1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94017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1889" rtl="0" eaLnBrk="1" latinLnBrk="0" hangingPunct="1">
        <a:lnSpc>
          <a:spcPct val="90000"/>
        </a:lnSpc>
        <a:spcBef>
          <a:spcPct val="0"/>
        </a:spcBef>
        <a:buNone/>
        <a:defRPr sz="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1" indent="-30471" algn="l" defTabSz="121889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373" kern="1200">
          <a:solidFill>
            <a:schemeClr val="tx1"/>
          </a:solidFill>
          <a:latin typeface="+mn-lt"/>
          <a:ea typeface="+mn-ea"/>
          <a:cs typeface="+mn-cs"/>
        </a:defRPr>
      </a:lvl1pPr>
      <a:lvl2pPr marL="91416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320" kern="1200">
          <a:solidFill>
            <a:schemeClr val="tx1"/>
          </a:solidFill>
          <a:latin typeface="+mn-lt"/>
          <a:ea typeface="+mn-ea"/>
          <a:cs typeface="+mn-cs"/>
        </a:defRPr>
      </a:lvl2pPr>
      <a:lvl3pPr marL="152361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05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4pPr>
      <a:lvl5pPr marL="274249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5pPr>
      <a:lvl6pPr marL="335193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6pPr>
      <a:lvl7pPr marL="396137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7pPr>
      <a:lvl8pPr marL="457082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8pPr>
      <a:lvl9pPr marL="518025" indent="-30471" algn="l" defTabSz="121889" rtl="0" eaLnBrk="1" latinLnBrk="0" hangingPunct="1">
        <a:lnSpc>
          <a:spcPct val="90000"/>
        </a:lnSpc>
        <a:spcBef>
          <a:spcPts val="67"/>
        </a:spcBef>
        <a:buFont typeface="Arial" panose="020B0604020202020204" pitchFamily="34" charset="0"/>
        <a:buChar char="•"/>
        <a:defRPr sz="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2pPr>
      <a:lvl3pPr marL="121889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3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1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6pPr>
      <a:lvl7pPr marL="365666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7pPr>
      <a:lvl8pPr marL="426609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8pPr>
      <a:lvl9pPr marL="487554" algn="l" defTabSz="121889" rtl="0" eaLnBrk="1" latinLnBrk="0" hangingPunct="1">
        <a:defRPr sz="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rethinkhk" TargetMode="External"/><Relationship Id="rId2" Type="http://schemas.openxmlformats.org/officeDocument/2006/relationships/hyperlink" Target="https://www.facebook.com/rethinkhongkon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nstagram.com/rethink_event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gister.rethink-event.com/genera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A7C3B4-24DD-D1A0-74F5-F98AECAF7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968555"/>
              </p:ext>
            </p:extLst>
          </p:nvPr>
        </p:nvGraphicFramePr>
        <p:xfrm>
          <a:off x="1" y="10796"/>
          <a:ext cx="3657599" cy="90360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75733">
                  <a:extLst>
                    <a:ext uri="{9D8B030D-6E8A-4147-A177-3AD203B41FA5}">
                      <a16:colId xmlns:a16="http://schemas.microsoft.com/office/drawing/2014/main" val="2330878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579549"/>
                    </a:ext>
                  </a:extLst>
                </a:gridCol>
                <a:gridCol w="2873586">
                  <a:extLst>
                    <a:ext uri="{9D8B030D-6E8A-4147-A177-3AD203B41FA5}">
                      <a16:colId xmlns:a16="http://schemas.microsoft.com/office/drawing/2014/main" val="3420127443"/>
                    </a:ext>
                  </a:extLst>
                </a:gridCol>
              </a:tblGrid>
              <a:tr h="451803">
                <a:tc>
                  <a:txBody>
                    <a:bodyPr/>
                    <a:lstStyle/>
                    <a:p>
                      <a:pPr algn="l"/>
                      <a:r>
                        <a:rPr lang="en-US" sz="700" b="0" spc="0" baseline="0">
                          <a:latin typeface="Open Sans"/>
                          <a:ea typeface="Open Sans"/>
                          <a:cs typeface="Open Sans"/>
                        </a:rPr>
                        <a:t>Step 1</a:t>
                      </a:r>
                    </a:p>
                    <a:p>
                      <a:pPr algn="l"/>
                      <a:r>
                        <a:rPr lang="zh-TW" altLang="en-US" sz="7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第一步</a:t>
                      </a:r>
                      <a:endParaRPr lang="en-US" sz="7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600" b="0" spc="0" baseline="0">
                          <a:latin typeface="Open Sans"/>
                          <a:ea typeface="Open Sans"/>
                          <a:cs typeface="Open Sans"/>
                        </a:rPr>
                        <a:t>Choose your preferred template from slide 3 - 5</a:t>
                      </a:r>
                    </a:p>
                    <a:p>
                      <a:pPr algn="l"/>
                      <a:r>
                        <a:rPr lang="zh-TW" altLang="en-US" sz="6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從頁面</a:t>
                      </a:r>
                      <a:r>
                        <a:rPr lang="en-HK" altLang="zh-TW" sz="600" b="0" spc="0" baseline="0">
                          <a:latin typeface="Open Sans"/>
                          <a:ea typeface="Open Sans"/>
                          <a:cs typeface="Open Sans"/>
                        </a:rPr>
                        <a:t>3-5</a:t>
                      </a:r>
                      <a:r>
                        <a:rPr lang="zh-TW" altLang="en-US" sz="6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選取樣板</a:t>
                      </a:r>
                      <a:endParaRPr lang="en-US" sz="6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3189346"/>
                  </a:ext>
                </a:extLst>
              </a:tr>
              <a:tr h="451803">
                <a:tc>
                  <a:txBody>
                    <a:bodyPr/>
                    <a:lstStyle/>
                    <a:p>
                      <a:pPr algn="l"/>
                      <a:r>
                        <a:rPr lang="en-US" sz="700" spc="0" baseline="0">
                          <a:latin typeface="Open Sans"/>
                          <a:ea typeface="Open Sans"/>
                          <a:cs typeface="Open Sans"/>
                        </a:rPr>
                        <a:t>Step 3</a:t>
                      </a:r>
                    </a:p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第三步</a:t>
                      </a:r>
                      <a:endParaRPr lang="en-US" sz="7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A05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A05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600" spc="0" baseline="0">
                          <a:latin typeface="Open Sans"/>
                          <a:ea typeface="Open Sans"/>
                          <a:cs typeface="Open Sans"/>
                        </a:rPr>
                        <a:t>File &gt; Save As &gt; choose “</a:t>
                      </a:r>
                      <a:r>
                        <a:rPr lang="en-US" sz="600" spc="0" baseline="0" err="1">
                          <a:latin typeface="Open Sans"/>
                          <a:ea typeface="Open Sans"/>
                          <a:cs typeface="Open Sans"/>
                        </a:rPr>
                        <a:t>png</a:t>
                      </a:r>
                      <a:r>
                        <a:rPr lang="en-US" sz="600" spc="0" baseline="0">
                          <a:latin typeface="Open Sans"/>
                          <a:ea typeface="Open Sans"/>
                          <a:cs typeface="Open Sans"/>
                        </a:rPr>
                        <a:t>” / “jpg” &gt; Save the image</a:t>
                      </a:r>
                    </a:p>
                    <a:p>
                      <a:pPr algn="l"/>
                      <a:r>
                        <a:rPr lang="zh-TW" altLang="en-US" sz="6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選取</a:t>
                      </a:r>
                      <a:r>
                        <a:rPr lang="en-HK" altLang="zh-TW" sz="600" spc="0" baseline="0">
                          <a:latin typeface="Open Sans"/>
                          <a:ea typeface="Open Sans"/>
                          <a:cs typeface="Open Sans"/>
                        </a:rPr>
                        <a:t> “</a:t>
                      </a:r>
                      <a:r>
                        <a:rPr lang="zh-TW" altLang="en-US" sz="6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檔案</a:t>
                      </a:r>
                      <a:r>
                        <a:rPr lang="en-HK" altLang="zh-TW" sz="600" spc="0" baseline="0">
                          <a:latin typeface="Open Sans"/>
                          <a:ea typeface="Open Sans"/>
                          <a:cs typeface="Open Sans"/>
                        </a:rPr>
                        <a:t>” &gt; “</a:t>
                      </a:r>
                      <a:r>
                        <a:rPr lang="zh-TW" altLang="en-US" sz="6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另存新檔</a:t>
                      </a:r>
                      <a:r>
                        <a:rPr lang="en-HK" altLang="zh-TW" sz="600" spc="0" baseline="0">
                          <a:latin typeface="Open Sans"/>
                          <a:ea typeface="Open Sans"/>
                          <a:cs typeface="Open Sans"/>
                        </a:rPr>
                        <a:t>” &gt; </a:t>
                      </a:r>
                      <a:r>
                        <a:rPr lang="zh-TW" altLang="en-US" sz="6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檔案類別為</a:t>
                      </a:r>
                      <a:r>
                        <a:rPr lang="en-HK" altLang="zh-TW" sz="600" spc="0" baseline="0" err="1">
                          <a:latin typeface="Open Sans"/>
                          <a:ea typeface="Open Sans"/>
                          <a:cs typeface="Open Sans"/>
                        </a:rPr>
                        <a:t>png</a:t>
                      </a:r>
                      <a:r>
                        <a:rPr lang="en-HK" altLang="zh-TW" sz="600" spc="0" baseline="0">
                          <a:latin typeface="Open Sans"/>
                          <a:ea typeface="Open Sans"/>
                          <a:cs typeface="Open Sans"/>
                        </a:rPr>
                        <a:t> / jpg &gt; </a:t>
                      </a:r>
                      <a:r>
                        <a:rPr lang="zh-TW" altLang="en-US" sz="60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儲存圖片</a:t>
                      </a:r>
                      <a:endParaRPr lang="en-US" sz="60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A05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981430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F8DEC32-37F8-6B96-1087-7F9BE6265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649333"/>
              </p:ext>
            </p:extLst>
          </p:nvPr>
        </p:nvGraphicFramePr>
        <p:xfrm>
          <a:off x="3657602" y="1"/>
          <a:ext cx="3657599" cy="940435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75733">
                  <a:extLst>
                    <a:ext uri="{9D8B030D-6E8A-4147-A177-3AD203B41FA5}">
                      <a16:colId xmlns:a16="http://schemas.microsoft.com/office/drawing/2014/main" val="2330878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579549"/>
                    </a:ext>
                  </a:extLst>
                </a:gridCol>
                <a:gridCol w="2873586">
                  <a:extLst>
                    <a:ext uri="{9D8B030D-6E8A-4147-A177-3AD203B41FA5}">
                      <a16:colId xmlns:a16="http://schemas.microsoft.com/office/drawing/2014/main" val="3420127443"/>
                    </a:ext>
                  </a:extLst>
                </a:gridCol>
              </a:tblGrid>
              <a:tr h="467995">
                <a:tc>
                  <a:txBody>
                    <a:bodyPr/>
                    <a:lstStyle/>
                    <a:p>
                      <a:pPr algn="l"/>
                      <a:r>
                        <a:rPr lang="en-US" sz="700" b="0" spc="0" baseline="0">
                          <a:latin typeface="Open Sans"/>
                          <a:ea typeface="Open Sans"/>
                          <a:cs typeface="Open Sans"/>
                        </a:rPr>
                        <a:t>Step 2</a:t>
                      </a:r>
                    </a:p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第二步</a:t>
                      </a:r>
                      <a:endParaRPr lang="en-HK" altLang="zh-TW" sz="7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A05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A05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spc="0" baseline="0" dirty="0">
                          <a:latin typeface="Open Sans"/>
                          <a:ea typeface="Open Sans"/>
                          <a:cs typeface="Open Sans"/>
                        </a:rPr>
                        <a:t>Insert your company info into the image in the preferred template (Company name &amp; logo)</a:t>
                      </a:r>
                    </a:p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600" b="0" spc="0" baseline="0" dirty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插入公司資料</a:t>
                      </a:r>
                      <a:r>
                        <a:rPr lang="en-HK" altLang="zh-TW" sz="600" b="0" spc="0" baseline="0" dirty="0"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lang="zh-TW" altLang="en-US" sz="600" b="0" spc="0" baseline="0" dirty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包括公司名稱及商標</a:t>
                      </a:r>
                      <a:endParaRPr lang="en-US" sz="600" b="0" spc="0" baseline="0" dirty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0A05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981430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l"/>
                      <a:r>
                        <a:rPr lang="en-US" sz="700" b="0" spc="0" baseline="0">
                          <a:latin typeface="Open Sans"/>
                          <a:ea typeface="Open Sans"/>
                          <a:cs typeface="Open Sans"/>
                        </a:rPr>
                        <a:t>Step 4</a:t>
                      </a:r>
                    </a:p>
                    <a:p>
                      <a:pPr marL="0" marR="0" lvl="0" indent="0" algn="l" defTabSz="89995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700" b="0" spc="0" baseline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第四步</a:t>
                      </a:r>
                      <a:endParaRPr lang="en-US" sz="700" b="0" spc="0" baseline="0"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700" b="0" spc="0" baseline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500" b="0" spc="0" baseline="0" dirty="0">
                          <a:latin typeface="Open Sans"/>
                          <a:ea typeface="Open Sans"/>
                          <a:cs typeface="Open Sans"/>
                        </a:rPr>
                        <a:t>Post it at your company’s social media platform(s) and tag </a:t>
                      </a:r>
                      <a:r>
                        <a:rPr lang="en-US" altLang="zh-TW" sz="500" b="0" spc="0" baseline="0" dirty="0">
                          <a:latin typeface="Open Sans"/>
                          <a:ea typeface="Open Sans"/>
                          <a:cs typeface="Open Sans"/>
                        </a:rPr>
                        <a:t>ReThink HK</a:t>
                      </a:r>
                      <a:r>
                        <a:rPr lang="en-US" sz="500" b="0" spc="0" baseline="0" dirty="0">
                          <a:latin typeface="Open Sans"/>
                          <a:ea typeface="Open Sans"/>
                          <a:cs typeface="Open Sans"/>
                        </a:rPr>
                        <a:t>:</a:t>
                      </a:r>
                    </a:p>
                    <a:p>
                      <a:pPr algn="l"/>
                      <a:r>
                        <a:rPr lang="zh-TW" altLang="en-US" sz="500" b="0" spc="0" baseline="0" dirty="0">
                          <a:latin typeface="Open Sans"/>
                          <a:ea typeface="Open Sans" panose="020B0606030504020204" pitchFamily="34" charset="0"/>
                          <a:cs typeface="Open Sans"/>
                        </a:rPr>
                        <a:t>於 貴公司之社交平台上分享貼文並標記</a:t>
                      </a:r>
                      <a:r>
                        <a:rPr lang="en-HK" altLang="zh-TW" sz="500" b="0" spc="0" baseline="0" dirty="0">
                          <a:latin typeface="Open Sans"/>
                          <a:ea typeface="Open Sans"/>
                          <a:cs typeface="Open Sans"/>
                        </a:rPr>
                        <a:t>ReThink HK:</a:t>
                      </a:r>
                      <a:endParaRPr lang="en-US" sz="500" b="0" spc="0" baseline="0" dirty="0"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500" b="0" spc="0" baseline="0" dirty="0">
                          <a:latin typeface="Open Sans"/>
                          <a:ea typeface="Open Sans"/>
                          <a:cs typeface="Open Sans"/>
                        </a:rPr>
                        <a:t>Facebook: </a:t>
                      </a:r>
                      <a:r>
                        <a:rPr lang="en-US" sz="500" b="0" u="sng" strike="noStrike" spc="0" baseline="0" noProof="0" dirty="0">
                          <a:latin typeface="Open Sans"/>
                          <a:ea typeface="Open Sans"/>
                          <a:cs typeface="Open Sans"/>
                          <a:hlinkClick r:id="rId2"/>
                        </a:rPr>
                        <a:t>https://www.facebook.com/rethinkhongkong</a:t>
                      </a:r>
                      <a:endParaRPr lang="en-US" sz="500" b="0" u="sng" strike="noStrike" spc="0" baseline="0" noProof="0" dirty="0"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500" b="0" spc="0" baseline="0" dirty="0" err="1">
                          <a:latin typeface="Open Sans"/>
                          <a:ea typeface="Open Sans"/>
                          <a:cs typeface="Open Sans"/>
                        </a:rPr>
                        <a:t>Linkedin</a:t>
                      </a:r>
                      <a:r>
                        <a:rPr lang="en-US" sz="500" b="0" spc="0" baseline="0" dirty="0">
                          <a:latin typeface="Open Sans"/>
                          <a:ea typeface="Open Sans"/>
                          <a:cs typeface="Open Sans"/>
                        </a:rPr>
                        <a:t>: </a:t>
                      </a:r>
                      <a:r>
                        <a:rPr lang="en-US" sz="500" b="0" u="none" strike="noStrike" spc="0" baseline="0" noProof="0" dirty="0">
                          <a:latin typeface="Open Sans"/>
                          <a:ea typeface="Open Sans"/>
                          <a:cs typeface="Open Sans"/>
                          <a:hlinkClick r:id="rId3"/>
                        </a:rPr>
                        <a:t>https://www.linkedin.com/company/rethinkhk</a:t>
                      </a:r>
                      <a:endParaRPr lang="en-US" sz="500" b="0" u="none" strike="noStrike" spc="0" baseline="0" noProof="0" dirty="0"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500" b="0" i="0" u="none" strike="noStrike" spc="0" baseline="0" noProof="0" dirty="0">
                          <a:solidFill>
                            <a:srgbClr val="000000"/>
                          </a:solidFill>
                          <a:latin typeface="Open Sans"/>
                        </a:rPr>
                        <a:t>Instagram: </a:t>
                      </a:r>
                      <a:r>
                        <a:rPr lang="en-US" sz="500" b="0" i="0" u="none" strike="noStrike" spc="0" baseline="0" noProof="0" dirty="0">
                          <a:solidFill>
                            <a:srgbClr val="000000"/>
                          </a:solidFill>
                          <a:latin typeface="Open Sans"/>
                          <a:hlinkClick r:id="rId4"/>
                        </a:rPr>
                        <a:t>https://www.instagram.com/rethink_event/</a:t>
                      </a:r>
                      <a:endParaRPr lang="en-US" sz="5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635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701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11DB658-20D5-353E-D5F7-EB3A645121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302109"/>
              </p:ext>
            </p:extLst>
          </p:nvPr>
        </p:nvGraphicFramePr>
        <p:xfrm>
          <a:off x="0" y="-4250"/>
          <a:ext cx="73152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145085303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898165172"/>
                    </a:ext>
                  </a:extLst>
                </a:gridCol>
              </a:tblGrid>
              <a:tr h="206406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003824"/>
                  </a:ext>
                </a:extLst>
              </a:tr>
              <a:tr h="707994"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37368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47A5DCD-0CCC-C6D2-D11F-56642917DD6C}"/>
              </a:ext>
            </a:extLst>
          </p:cNvPr>
          <p:cNvSpPr txBox="1"/>
          <p:nvPr/>
        </p:nvSpPr>
        <p:spPr>
          <a:xfrm>
            <a:off x="5029729" y="1"/>
            <a:ext cx="8290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00"/>
              <a:t>建議貼文內容</a:t>
            </a:r>
            <a:r>
              <a:rPr lang="en-US" altLang="zh-TW" sz="800"/>
              <a:t>:</a:t>
            </a:r>
            <a:endParaRPr lang="en-HK" sz="315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5E3110-FC14-A260-E386-2CD7CAE3F9F1}"/>
              </a:ext>
            </a:extLst>
          </p:cNvPr>
          <p:cNvSpPr txBox="1"/>
          <p:nvPr/>
        </p:nvSpPr>
        <p:spPr>
          <a:xfrm>
            <a:off x="621016" y="1"/>
            <a:ext cx="227343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700" b="1"/>
              <a:t>Proposed content for your social media feed:</a:t>
            </a:r>
            <a:endParaRPr lang="en-HK" sz="700" b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154557-AD87-C460-5F95-BD8FD057F486}"/>
              </a:ext>
            </a:extLst>
          </p:cNvPr>
          <p:cNvSpPr txBox="1"/>
          <p:nvPr/>
        </p:nvSpPr>
        <p:spPr>
          <a:xfrm>
            <a:off x="0" y="215444"/>
            <a:ext cx="3657600" cy="677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550" dirty="0">
                <a:ea typeface="Open Sans"/>
                <a:cs typeface="Open Sans"/>
              </a:rPr>
              <a:t>We are excited to showcase our latest innovations at @ReThinkHK this year! Visit us at the event to see our cutting-edge </a:t>
            </a:r>
            <a:r>
              <a:rPr lang="en-US" sz="550" dirty="0">
                <a:highlight>
                  <a:srgbClr val="FFFF00"/>
                </a:highlight>
                <a:ea typeface="Open Sans"/>
                <a:cs typeface="Open Sans"/>
              </a:rPr>
              <a:t>[product/service] </a:t>
            </a:r>
            <a:r>
              <a:rPr lang="en-US" sz="550" dirty="0">
                <a:ea typeface="Open Sans"/>
                <a:cs typeface="Open Sans"/>
              </a:rPr>
              <a:t>solutions in person. Can't wait to connect! </a:t>
            </a:r>
          </a:p>
          <a:p>
            <a:r>
              <a:rPr lang="en-US" sz="550" dirty="0">
                <a:ea typeface="Open Sans"/>
                <a:cs typeface="Open Sans"/>
              </a:rPr>
              <a:t>Date: 10 -11 Sep 2026</a:t>
            </a:r>
          </a:p>
          <a:p>
            <a:r>
              <a:rPr lang="en-US" sz="550" dirty="0">
                <a:ea typeface="Open Sans"/>
                <a:cs typeface="Open Sans"/>
              </a:rPr>
              <a:t>Venue: Hall 1, HKCEC</a:t>
            </a:r>
          </a:p>
          <a:p>
            <a:pPr>
              <a:spcAft>
                <a:spcPts val="300"/>
              </a:spcAft>
            </a:pPr>
            <a:r>
              <a:rPr lang="en-US" sz="550" dirty="0">
                <a:ea typeface="Open Sans"/>
                <a:cs typeface="Open Sans"/>
              </a:rPr>
              <a:t>Pre-register now: </a:t>
            </a:r>
            <a:r>
              <a:rPr lang="en-US" sz="550" dirty="0">
                <a:ea typeface="Open Sans"/>
                <a:cs typeface="Open Sans"/>
                <a:hlinkClick r:id="rId2"/>
              </a:rPr>
              <a:t>https://register.rethink-event.com/general</a:t>
            </a:r>
            <a:endParaRPr lang="en-US" sz="550" dirty="0">
              <a:ea typeface="Open Sans"/>
              <a:cs typeface="Open Sans"/>
            </a:endParaRPr>
          </a:p>
          <a:p>
            <a:r>
              <a:rPr lang="en-US" sz="550" dirty="0">
                <a:ea typeface="Open Sans"/>
                <a:cs typeface="Open Sans"/>
              </a:rPr>
              <a:t>#OnlyWayForward #ReThinkHK2026 #rethink_hk #rethinkhongkong #sustainabilityhk #sustainabledevelopmenthk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0B8C91-184B-5871-460E-839E62AE351F}"/>
              </a:ext>
            </a:extLst>
          </p:cNvPr>
          <p:cNvSpPr txBox="1"/>
          <p:nvPr/>
        </p:nvSpPr>
        <p:spPr>
          <a:xfrm>
            <a:off x="3695254" y="215445"/>
            <a:ext cx="365759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好興奮今年可以喺 </a:t>
            </a:r>
            <a:r>
              <a:rPr lang="en-US" altLang="zh-TW" sz="550" dirty="0">
                <a:ea typeface="Open Sans"/>
                <a:cs typeface="Open Sans"/>
              </a:rPr>
              <a:t>@ReThinkHK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 展示最新技術 </a:t>
            </a:r>
            <a:r>
              <a:rPr lang="en-US" altLang="zh-TW" sz="550" dirty="0">
                <a:ea typeface="Open Sans"/>
                <a:cs typeface="Open Sans"/>
              </a:rPr>
              <a:t>!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 請</a:t>
            </a:r>
            <a:r>
              <a:rPr lang="zh-TW" altLang="en-US" sz="550">
                <a:ea typeface="Open Sans"/>
                <a:cs typeface="Open Sans"/>
              </a:rPr>
              <a:t>蒞臨</a:t>
            </a:r>
            <a:r>
              <a:rPr lang="zh-TW" altLang="en-US" sz="550">
                <a:ea typeface="Open Sans" panose="020B0606030504020204" pitchFamily="34" charset="0"/>
                <a:cs typeface="Open Sans"/>
              </a:rPr>
              <a:t>參觀探索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我們最新</a:t>
            </a:r>
            <a:r>
              <a:rPr lang="en-US" altLang="zh-TW" sz="550" dirty="0">
                <a:highlight>
                  <a:srgbClr val="FFFF00"/>
                </a:highlight>
                <a:ea typeface="Open Sans"/>
                <a:cs typeface="Open Sans"/>
              </a:rPr>
              <a:t>[</a:t>
            </a:r>
            <a:r>
              <a:rPr lang="zh-TW" altLang="en-US" sz="550" dirty="0">
                <a:highlight>
                  <a:srgbClr val="FFFF00"/>
                </a:highlight>
                <a:ea typeface="Open Sans" panose="020B0606030504020204" pitchFamily="34" charset="0"/>
                <a:cs typeface="Open Sans"/>
              </a:rPr>
              <a:t>產品</a:t>
            </a:r>
            <a:r>
              <a:rPr lang="en-US" altLang="zh-TW" sz="550" dirty="0">
                <a:highlight>
                  <a:srgbClr val="FFFF00"/>
                </a:highlight>
                <a:ea typeface="Open Sans"/>
                <a:cs typeface="Open Sans"/>
              </a:rPr>
              <a:t>/</a:t>
            </a:r>
            <a:r>
              <a:rPr lang="zh-TW" altLang="en-US" sz="550" dirty="0">
                <a:highlight>
                  <a:srgbClr val="FFFF00"/>
                </a:highlight>
                <a:ea typeface="Open Sans" panose="020B0606030504020204" pitchFamily="34" charset="0"/>
                <a:cs typeface="Open Sans"/>
              </a:rPr>
              <a:t>服務</a:t>
            </a:r>
            <a:r>
              <a:rPr lang="en-US" altLang="zh-TW" sz="550" dirty="0">
                <a:highlight>
                  <a:srgbClr val="FFFF00"/>
                </a:highlight>
                <a:ea typeface="Open Sans"/>
                <a:cs typeface="Open Sans"/>
              </a:rPr>
              <a:t>] 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解決方案。</a:t>
            </a:r>
            <a:endParaRPr lang="en-US" altLang="zh-TW" sz="550" dirty="0">
              <a:ea typeface="Open Sans" panose="020B0606030504020204" pitchFamily="34" charset="0"/>
              <a:cs typeface="Open Sans"/>
            </a:endParaRPr>
          </a:p>
          <a:p>
            <a:pPr>
              <a:spcAft>
                <a:spcPts val="300"/>
              </a:spcAft>
            </a:pP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期待同大家見面</a:t>
            </a:r>
            <a:r>
              <a:rPr lang="en-US" altLang="zh-TW" sz="550" dirty="0">
                <a:ea typeface="Open Sans"/>
                <a:cs typeface="Open Sans"/>
              </a:rPr>
              <a:t>!</a:t>
            </a:r>
          </a:p>
          <a:p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日期：</a:t>
            </a:r>
            <a:r>
              <a:rPr lang="en-US" altLang="zh-TW" sz="550" dirty="0">
                <a:ea typeface="Open Sans"/>
                <a:cs typeface="Open Sans"/>
              </a:rPr>
              <a:t>2026 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年 </a:t>
            </a:r>
            <a:r>
              <a:rPr lang="en-HK" altLang="zh-TW" sz="550" dirty="0">
                <a:ea typeface="Open Sans"/>
                <a:cs typeface="Open Sans"/>
              </a:rPr>
              <a:t>9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月</a:t>
            </a:r>
            <a:r>
              <a:rPr lang="en-HK" altLang="zh-TW" sz="550" dirty="0">
                <a:ea typeface="Open Sans"/>
                <a:cs typeface="Open Sans"/>
              </a:rPr>
              <a:t>10 – 11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日</a:t>
            </a:r>
            <a:endParaRPr lang="en-US" altLang="zh-TW" sz="550" dirty="0">
              <a:ea typeface="Open Sans"/>
              <a:cs typeface="Open Sans"/>
            </a:endParaRPr>
          </a:p>
          <a:p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地點：香港會議展覽中心</a:t>
            </a:r>
            <a:r>
              <a:rPr lang="en-HK" altLang="zh-TW" sz="550" dirty="0">
                <a:ea typeface="Open Sans"/>
                <a:cs typeface="Open Sans"/>
              </a:rPr>
              <a:t>, </a:t>
            </a: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展覽廳</a:t>
            </a:r>
            <a:r>
              <a:rPr lang="en-HK" altLang="zh-TW" sz="550" dirty="0">
                <a:ea typeface="Open Sans"/>
                <a:cs typeface="Open Sans"/>
              </a:rPr>
              <a:t>1</a:t>
            </a:r>
            <a:endParaRPr lang="en-US" altLang="zh-TW" sz="550" dirty="0">
              <a:ea typeface="Open Sans"/>
              <a:cs typeface="Open Sans"/>
            </a:endParaRPr>
          </a:p>
          <a:p>
            <a:pPr>
              <a:spcAft>
                <a:spcPts val="300"/>
              </a:spcAft>
            </a:pPr>
            <a:r>
              <a:rPr lang="zh-TW" altLang="en-US" sz="550" dirty="0">
                <a:ea typeface="Open Sans" panose="020B0606030504020204" pitchFamily="34" charset="0"/>
                <a:cs typeface="Open Sans"/>
              </a:rPr>
              <a:t>立即登記：</a:t>
            </a:r>
            <a:r>
              <a:rPr lang="en-US" altLang="zh-TW" sz="550" dirty="0">
                <a:ea typeface="Open Sans"/>
                <a:cs typeface="Open Sans"/>
              </a:rPr>
              <a:t> </a:t>
            </a:r>
            <a:r>
              <a:rPr lang="en-US" sz="550" dirty="0">
                <a:ea typeface="Open Sans"/>
                <a:cs typeface="Open Sans"/>
                <a:hlinkClick r:id="rId2"/>
              </a:rPr>
              <a:t>https://register.rethink-event.com/general</a:t>
            </a:r>
            <a:endParaRPr lang="en-US" altLang="zh-TW" sz="550" dirty="0">
              <a:ea typeface="Open Sans"/>
              <a:cs typeface="Open Sans"/>
            </a:endParaRPr>
          </a:p>
          <a:p>
            <a:r>
              <a:rPr lang="en-US" sz="550" dirty="0">
                <a:ea typeface="Open Sans"/>
                <a:cs typeface="Open Sans"/>
              </a:rPr>
              <a:t>#OnlyWayForward #ReThinkHK2026 #rethink_hk #rethinkhongkong #sustainabilityhk #sustainabledevelopmenthk</a:t>
            </a:r>
          </a:p>
        </p:txBody>
      </p:sp>
    </p:spTree>
    <p:extLst>
      <p:ext uri="{BB962C8B-B14F-4D97-AF65-F5344CB8AC3E}">
        <p14:creationId xmlns:p14="http://schemas.microsoft.com/office/powerpoint/2010/main" val="283767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48BDE6-9021-F884-8B44-AC36C4A45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9"/>
          <a:stretch>
            <a:fillRect/>
          </a:stretch>
        </p:blipFill>
        <p:spPr>
          <a:xfrm>
            <a:off x="0" y="0"/>
            <a:ext cx="73152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174AA6-C5C7-2F0E-6054-2AD5158A6115}"/>
              </a:ext>
            </a:extLst>
          </p:cNvPr>
          <p:cNvSpPr txBox="1"/>
          <p:nvPr/>
        </p:nvSpPr>
        <p:spPr>
          <a:xfrm>
            <a:off x="1273885" y="65194"/>
            <a:ext cx="3657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buNone/>
              <a:defRPr sz="900" b="0" i="0">
                <a:solidFill>
                  <a:srgbClr val="FEFEFE"/>
                </a:solidFill>
                <a:effectLst/>
                <a:latin typeface="Montserrat" pitchFamily="2" charset="77"/>
              </a:defRPr>
            </a:lvl1pPr>
          </a:lstStyle>
          <a:p>
            <a:r>
              <a:rPr lang="en-HK"/>
              <a:t>10-11 SEP 2026 | Hall 1, HKCEC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D6D6B-4FE8-60FD-7DD7-C5B1B45D8A5F}"/>
              </a:ext>
            </a:extLst>
          </p:cNvPr>
          <p:cNvSpPr txBox="1"/>
          <p:nvPr/>
        </p:nvSpPr>
        <p:spPr>
          <a:xfrm>
            <a:off x="1228109" y="361220"/>
            <a:ext cx="3657600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HK" sz="18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[Your </a:t>
            </a:r>
            <a:r>
              <a:rPr lang="en-HK" sz="185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Company</a:t>
            </a:r>
            <a:r>
              <a:rPr lang="en-HK" sz="18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 Name]</a:t>
            </a:r>
            <a:endParaRPr lang="en-HK" sz="1800" dirty="0">
              <a:solidFill>
                <a:schemeClr val="bg1"/>
              </a:solidFill>
              <a:latin typeface="Montserrat" pitchFamily="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1A1643-A211-659A-5BF2-262D2724B77C}"/>
              </a:ext>
            </a:extLst>
          </p:cNvPr>
          <p:cNvCxnSpPr>
            <a:cxnSpLocks/>
          </p:cNvCxnSpPr>
          <p:nvPr/>
        </p:nvCxnSpPr>
        <p:spPr>
          <a:xfrm>
            <a:off x="1325041" y="322679"/>
            <a:ext cx="254613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606EF45-77EF-8DED-B98E-B4D15CA981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5" y="101566"/>
            <a:ext cx="929735" cy="3563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A47172C-1C12-1ABE-06DA-1F24F335DBC3}"/>
              </a:ext>
            </a:extLst>
          </p:cNvPr>
          <p:cNvSpPr txBox="1"/>
          <p:nvPr/>
        </p:nvSpPr>
        <p:spPr>
          <a:xfrm>
            <a:off x="3734674" y="602985"/>
            <a:ext cx="16470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HK" sz="800">
                <a:solidFill>
                  <a:schemeClr val="bg1"/>
                </a:solidFill>
                <a:effectLst/>
                <a:latin typeface="Montserrat Medium" panose="00000600000000000000" pitchFamily="2" charset="77"/>
              </a:rPr>
              <a:t>rethink-</a:t>
            </a:r>
            <a:r>
              <a:rPr lang="en-HK" sz="800" err="1">
                <a:solidFill>
                  <a:schemeClr val="bg1"/>
                </a:solidFill>
                <a:effectLst/>
                <a:latin typeface="Montserrat Medium" panose="00000600000000000000" pitchFamily="2" charset="77"/>
              </a:rPr>
              <a:t>event.com</a:t>
            </a:r>
            <a:endParaRPr lang="en-HK" sz="800">
              <a:solidFill>
                <a:schemeClr val="bg1"/>
              </a:solidFill>
              <a:effectLst/>
              <a:latin typeface="Montserrat Medium" panose="00000600000000000000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D6F382-0D4A-AAE0-9DEA-954A9237A012}"/>
              </a:ext>
            </a:extLst>
          </p:cNvPr>
          <p:cNvSpPr txBox="1"/>
          <p:nvPr/>
        </p:nvSpPr>
        <p:spPr>
          <a:xfrm>
            <a:off x="84097" y="459633"/>
            <a:ext cx="110569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600">
                <a:solidFill>
                  <a:schemeClr val="bg1"/>
                </a:solidFill>
                <a:latin typeface="Montserrat Medium" panose="00000600000000000000" pitchFamily="2" charset="77"/>
              </a:rPr>
              <a:t>#</a:t>
            </a:r>
            <a:r>
              <a:rPr lang="en-HK" sz="600" err="1">
                <a:solidFill>
                  <a:schemeClr val="bg1"/>
                </a:solidFill>
                <a:latin typeface="Montserrat Medium" panose="00000600000000000000" pitchFamily="2" charset="77"/>
              </a:rPr>
              <a:t>OnlyWayForward</a:t>
            </a:r>
            <a:endParaRPr lang="en-HK" sz="600">
              <a:solidFill>
                <a:schemeClr val="bg1"/>
              </a:solidFill>
              <a:latin typeface="Montserrat Medium" panose="00000600000000000000" pitchFamily="2" charset="77"/>
            </a:endParaRPr>
          </a:p>
        </p:txBody>
      </p:sp>
      <p:sp>
        <p:nvSpPr>
          <p:cNvPr id="4" name="TextBox 25">
            <a:extLst>
              <a:ext uri="{FF2B5EF4-FFF2-40B4-BE49-F238E27FC236}">
                <a16:creationId xmlns:a16="http://schemas.microsoft.com/office/drawing/2014/main" id="{27F1B39A-AD96-BF27-E90C-AC035FE03286}"/>
              </a:ext>
            </a:extLst>
          </p:cNvPr>
          <p:cNvSpPr txBox="1"/>
          <p:nvPr/>
        </p:nvSpPr>
        <p:spPr>
          <a:xfrm>
            <a:off x="5595791" y="558708"/>
            <a:ext cx="1339222" cy="201961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700" b="1">
                <a:latin typeface="Montserrat" pitchFamily="2" charset="77"/>
                <a:ea typeface="新細明體"/>
                <a:cs typeface="Open Sans"/>
              </a:rPr>
              <a:t>[</a:t>
            </a:r>
            <a:r>
              <a:rPr lang="zh-TW" altLang="en-US" sz="700" b="1">
                <a:latin typeface="Montserrat" pitchFamily="2" charset="77"/>
                <a:ea typeface="新細明體"/>
                <a:cs typeface="Open Sans"/>
              </a:rPr>
              <a:t> </a:t>
            </a:r>
            <a:r>
              <a:rPr lang="en-US" altLang="zh-TW" sz="700" b="1">
                <a:latin typeface="Montserrat" pitchFamily="2" charset="77"/>
                <a:ea typeface="新細明體"/>
                <a:cs typeface="Open Sans"/>
              </a:rPr>
              <a:t>Your Company Logo]</a:t>
            </a:r>
            <a:endParaRPr lang="en-HK" sz="700" b="1">
              <a:latin typeface="Montserrat" pitchFamily="2" charset="77"/>
              <a:ea typeface="新細明體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05548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C9AA48-9EC7-ACA1-2B99-9ECA0720F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6"/>
          <a:stretch>
            <a:fillRect/>
          </a:stretch>
        </p:blipFill>
        <p:spPr>
          <a:xfrm>
            <a:off x="1" y="-5986"/>
            <a:ext cx="7315200" cy="9203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C8A0E7-F73B-6FA0-E3AA-A94352C09738}"/>
              </a:ext>
            </a:extLst>
          </p:cNvPr>
          <p:cNvSpPr txBox="1"/>
          <p:nvPr/>
        </p:nvSpPr>
        <p:spPr>
          <a:xfrm>
            <a:off x="2096631" y="133908"/>
            <a:ext cx="3657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HK" sz="900" b="0" i="0" dirty="0">
                <a:solidFill>
                  <a:srgbClr val="FEFEFE"/>
                </a:solidFill>
                <a:effectLst/>
                <a:latin typeface="Montserrat" pitchFamily="2" charset="77"/>
              </a:rPr>
              <a:t>10-11 SEP 2026 | Hall 1, HKCEC</a:t>
            </a:r>
            <a:endParaRPr lang="en-HK" sz="900" dirty="0">
              <a:effectLst/>
              <a:latin typeface="Montserra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E4989-C677-7324-8AD5-D7A5E2D4EFD2}"/>
              </a:ext>
            </a:extLst>
          </p:cNvPr>
          <p:cNvSpPr txBox="1"/>
          <p:nvPr/>
        </p:nvSpPr>
        <p:spPr>
          <a:xfrm>
            <a:off x="2096631" y="312272"/>
            <a:ext cx="365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HK" sz="2000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[Your Company Name]</a:t>
            </a:r>
            <a:endParaRPr lang="en-HK" sz="2000" dirty="0">
              <a:solidFill>
                <a:schemeClr val="bg1"/>
              </a:solidFill>
              <a:latin typeface="Montserrat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F2ADDD-6D29-6343-3277-78030DE19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32" y="104166"/>
            <a:ext cx="1142975" cy="4381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C729E8-2827-2C8D-73C4-AEB9E2ADC8A1}"/>
              </a:ext>
            </a:extLst>
          </p:cNvPr>
          <p:cNvSpPr txBox="1"/>
          <p:nvPr/>
        </p:nvSpPr>
        <p:spPr>
          <a:xfrm>
            <a:off x="6091238" y="644601"/>
            <a:ext cx="108426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700">
                <a:solidFill>
                  <a:schemeClr val="bg1"/>
                </a:solidFill>
                <a:latin typeface="Montserrat Medium" panose="00000600000000000000" pitchFamily="2" charset="77"/>
              </a:rPr>
              <a:t>#</a:t>
            </a:r>
            <a:r>
              <a:rPr lang="en-HK" sz="700" err="1">
                <a:solidFill>
                  <a:schemeClr val="bg1"/>
                </a:solidFill>
                <a:latin typeface="Montserrat Medium" panose="00000600000000000000" pitchFamily="2" charset="77"/>
              </a:rPr>
              <a:t>OnlyWayForward</a:t>
            </a:r>
            <a:endParaRPr lang="en-HK" sz="700">
              <a:solidFill>
                <a:schemeClr val="bg1"/>
              </a:solidFill>
              <a:latin typeface="Montserrat Medium" panose="00000600000000000000" pitchFamily="2" charset="77"/>
            </a:endParaRPr>
          </a:p>
        </p:txBody>
      </p:sp>
      <p:sp>
        <p:nvSpPr>
          <p:cNvPr id="11" name="TextBox 25">
            <a:extLst>
              <a:ext uri="{FF2B5EF4-FFF2-40B4-BE49-F238E27FC236}">
                <a16:creationId xmlns:a16="http://schemas.microsoft.com/office/drawing/2014/main" id="{10E9DA5C-79FA-3311-4492-15E14B7C3C71}"/>
              </a:ext>
            </a:extLst>
          </p:cNvPr>
          <p:cNvSpPr txBox="1"/>
          <p:nvPr/>
        </p:nvSpPr>
        <p:spPr>
          <a:xfrm>
            <a:off x="37322" y="364740"/>
            <a:ext cx="1516225" cy="217350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800" b="1" dirty="0">
                <a:latin typeface="Montserrat" pitchFamily="2" charset="77"/>
                <a:ea typeface="新細明體"/>
                <a:cs typeface="Open Sans"/>
              </a:rPr>
              <a:t>[Your Company Logo]</a:t>
            </a:r>
            <a:endParaRPr lang="en-HK" sz="800" b="1" dirty="0">
              <a:latin typeface="Montserrat" pitchFamily="2" charset="77"/>
              <a:ea typeface="新細明體"/>
              <a:cs typeface="Open Sa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F085E3-DC1B-8FB4-382A-2039336792C7}"/>
              </a:ext>
            </a:extLst>
          </p:cNvPr>
          <p:cNvSpPr txBox="1"/>
          <p:nvPr/>
        </p:nvSpPr>
        <p:spPr>
          <a:xfrm>
            <a:off x="4519379" y="646472"/>
            <a:ext cx="164707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/>
            <a:r>
              <a:rPr lang="en-HK" sz="700">
                <a:solidFill>
                  <a:schemeClr val="bg1"/>
                </a:solidFill>
                <a:effectLst/>
                <a:latin typeface="Montserrat Medium" panose="00000600000000000000" pitchFamily="2" charset="77"/>
              </a:rPr>
              <a:t>rethink-</a:t>
            </a:r>
            <a:r>
              <a:rPr lang="en-HK" sz="700" err="1">
                <a:solidFill>
                  <a:schemeClr val="bg1"/>
                </a:solidFill>
                <a:effectLst/>
                <a:latin typeface="Montserrat Medium" panose="00000600000000000000" pitchFamily="2" charset="77"/>
              </a:rPr>
              <a:t>event.com</a:t>
            </a:r>
            <a:endParaRPr lang="en-HK" sz="700">
              <a:solidFill>
                <a:schemeClr val="bg1"/>
              </a:solidFill>
              <a:effectLst/>
              <a:latin typeface="Montserrat Medium" panose="0000060000000000000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1873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94C7B-320A-C0EC-D4F2-1CAB18EDC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6"/>
          <a:stretch>
            <a:fillRect/>
          </a:stretch>
        </p:blipFill>
        <p:spPr>
          <a:xfrm>
            <a:off x="1" y="0"/>
            <a:ext cx="73152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50E02C-ABDF-1A5F-AE6A-4387BE39F93C}"/>
              </a:ext>
            </a:extLst>
          </p:cNvPr>
          <p:cNvSpPr txBox="1"/>
          <p:nvPr/>
        </p:nvSpPr>
        <p:spPr>
          <a:xfrm>
            <a:off x="2279018" y="278268"/>
            <a:ext cx="24801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HK" sz="1000" b="0" i="0">
                <a:solidFill>
                  <a:srgbClr val="FEFEFE"/>
                </a:solidFill>
                <a:effectLst/>
                <a:latin typeface="Montserrat" pitchFamily="2" charset="77"/>
              </a:rPr>
              <a:t>10-11 SEP 2026 | Hall 1, HKCEC</a:t>
            </a:r>
            <a:endParaRPr lang="en-HK" sz="1000">
              <a:effectLst/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1263F-7888-25ED-FB23-FBCA47607050}"/>
              </a:ext>
            </a:extLst>
          </p:cNvPr>
          <p:cNvSpPr txBox="1"/>
          <p:nvPr/>
        </p:nvSpPr>
        <p:spPr>
          <a:xfrm>
            <a:off x="2279018" y="457200"/>
            <a:ext cx="3933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HK" b="1" i="0">
                <a:solidFill>
                  <a:schemeClr val="bg1"/>
                </a:solidFill>
                <a:effectLst/>
                <a:latin typeface="Montserrat" pitchFamily="2" charset="77"/>
              </a:rPr>
              <a:t>[Your Company Name]</a:t>
            </a:r>
            <a:endParaRPr lang="en-HK">
              <a:solidFill>
                <a:srgbClr val="FFFFFF"/>
              </a:solidFill>
              <a:effectLst/>
              <a:latin typeface="Montserra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3B52AD-5186-097D-3B1F-888EBB436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30" y="79613"/>
            <a:ext cx="1142975" cy="4381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1D0C79-FE21-D850-232A-12431B2AA6CC}"/>
              </a:ext>
            </a:extLst>
          </p:cNvPr>
          <p:cNvSpPr txBox="1"/>
          <p:nvPr/>
        </p:nvSpPr>
        <p:spPr>
          <a:xfrm>
            <a:off x="6063114" y="517304"/>
            <a:ext cx="108426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700">
                <a:solidFill>
                  <a:schemeClr val="bg1"/>
                </a:solidFill>
                <a:latin typeface="Montserrat Medium" panose="00000600000000000000" pitchFamily="2" charset="77"/>
              </a:rPr>
              <a:t>#</a:t>
            </a:r>
            <a:r>
              <a:rPr lang="en-HK" sz="700" err="1">
                <a:solidFill>
                  <a:schemeClr val="bg1"/>
                </a:solidFill>
                <a:latin typeface="Montserrat Medium" panose="00000600000000000000" pitchFamily="2" charset="77"/>
              </a:rPr>
              <a:t>OnlyWayForward</a:t>
            </a:r>
            <a:endParaRPr lang="en-HK" sz="700">
              <a:solidFill>
                <a:schemeClr val="bg1"/>
              </a:solidFill>
              <a:latin typeface="Montserrat Medium" panose="00000600000000000000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AEB7A7-2408-908B-41D2-16BFCBA019AA}"/>
              </a:ext>
            </a:extLst>
          </p:cNvPr>
          <p:cNvSpPr txBox="1"/>
          <p:nvPr/>
        </p:nvSpPr>
        <p:spPr>
          <a:xfrm>
            <a:off x="6086102" y="668904"/>
            <a:ext cx="103582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HK" sz="700" dirty="0">
                <a:solidFill>
                  <a:schemeClr val="bg1"/>
                </a:solidFill>
                <a:effectLst/>
                <a:latin typeface="Montserrat Medium" panose="00000600000000000000" pitchFamily="2" charset="77"/>
              </a:rPr>
              <a:t>rethink-</a:t>
            </a:r>
            <a:r>
              <a:rPr lang="en-HK" sz="700" dirty="0" err="1">
                <a:solidFill>
                  <a:schemeClr val="bg1"/>
                </a:solidFill>
                <a:effectLst/>
                <a:latin typeface="Montserrat Medium" panose="00000600000000000000" pitchFamily="2" charset="77"/>
              </a:rPr>
              <a:t>event.com</a:t>
            </a:r>
            <a:endParaRPr lang="en-HK" sz="700" dirty="0">
              <a:solidFill>
                <a:schemeClr val="bg1"/>
              </a:solidFill>
              <a:effectLst/>
              <a:latin typeface="Montserrat Medium" panose="00000600000000000000" pitchFamily="2" charset="77"/>
            </a:endParaRPr>
          </a:p>
        </p:txBody>
      </p:sp>
      <p:sp>
        <p:nvSpPr>
          <p:cNvPr id="11" name="TextBox 25">
            <a:extLst>
              <a:ext uri="{FF2B5EF4-FFF2-40B4-BE49-F238E27FC236}">
                <a16:creationId xmlns:a16="http://schemas.microsoft.com/office/drawing/2014/main" id="{E5855C9E-F8FD-ED31-8650-6FC04AD11BDC}"/>
              </a:ext>
            </a:extLst>
          </p:cNvPr>
          <p:cNvSpPr txBox="1"/>
          <p:nvPr/>
        </p:nvSpPr>
        <p:spPr>
          <a:xfrm>
            <a:off x="309513" y="348525"/>
            <a:ext cx="1516225" cy="217350"/>
          </a:xfrm>
          <a:prstGeom prst="rect">
            <a:avLst/>
          </a:prstGeom>
          <a:noFill/>
        </p:spPr>
        <p:txBody>
          <a:bodyPr wrap="square" lIns="93326" tIns="46664" rIns="93326" bIns="466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800" b="1" dirty="0">
                <a:latin typeface="Montserrat" pitchFamily="2" charset="77"/>
                <a:ea typeface="新細明體"/>
                <a:cs typeface="Open Sans"/>
              </a:rPr>
              <a:t>[Your Company Logo]</a:t>
            </a:r>
            <a:endParaRPr lang="en-HK" sz="800" b="1" dirty="0">
              <a:latin typeface="Montserrat" pitchFamily="2" charset="77"/>
              <a:ea typeface="新細明體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26092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186667831BBA42BFBE5BB6E8607545" ma:contentTypeVersion="19" ma:contentTypeDescription="Create a new document." ma:contentTypeScope="" ma:versionID="e61771eede8fe6a9a06f77ca8b21a527">
  <xsd:schema xmlns:xsd="http://www.w3.org/2001/XMLSchema" xmlns:xs="http://www.w3.org/2001/XMLSchema" xmlns:p="http://schemas.microsoft.com/office/2006/metadata/properties" xmlns:ns2="49fb8ede-5ee6-462c-ba2a-c88946775b0e" xmlns:ns3="485e8ffc-4c94-42ab-b817-c2512818b014" targetNamespace="http://schemas.microsoft.com/office/2006/metadata/properties" ma:root="true" ma:fieldsID="8019fbec3f11150ff22754d51d839cba" ns2:_="" ns3:_="">
    <xsd:import namespace="49fb8ede-5ee6-462c-ba2a-c88946775b0e"/>
    <xsd:import namespace="485e8ffc-4c94-42ab-b817-c2512818b0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fb8ede-5ee6-462c-ba2a-c88946775b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f830cc6-3ee7-44c8-bb3e-8fa5ec6358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e8ffc-4c94-42ab-b817-c2512818b01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48549d2-36c7-47a4-93f2-64a77e2db5b2}" ma:internalName="TaxCatchAll" ma:showField="CatchAllData" ma:web="485e8ffc-4c94-42ab-b817-c2512818b0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85e8ffc-4c94-42ab-b817-c2512818b014" xsi:nil="true"/>
    <lcf76f155ced4ddcb4097134ff3c332f xmlns="49fb8ede-5ee6-462c-ba2a-c88946775b0e">
      <Terms xmlns="http://schemas.microsoft.com/office/infopath/2007/PartnerControls"/>
    </lcf76f155ced4ddcb4097134ff3c332f>
    <SharedWithUsers xmlns="485e8ffc-4c94-42ab-b817-c2512818b014">
      <UserInfo>
        <DisplayName>Chris Brown</DisplayName>
        <AccountId>14</AccountId>
        <AccountType/>
      </UserInfo>
      <UserInfo>
        <DisplayName>Maggie Tse</DisplayName>
        <AccountId>3197</AccountId>
        <AccountType/>
      </UserInfo>
      <UserInfo>
        <DisplayName>Chandni Sacheti</DisplayName>
        <AccountId>10867</AccountId>
        <AccountType/>
      </UserInfo>
      <UserInfo>
        <DisplayName>Jessica Chan</DisplayName>
        <AccountId>1505</AccountId>
        <AccountType/>
      </UserInfo>
      <UserInfo>
        <DisplayName>Fanny Lo</DisplayName>
        <AccountId>172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88FC678-764E-44C2-A1F2-1DC6659E11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89EBDE-D220-47DF-8467-DF27D2A82F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fb8ede-5ee6-462c-ba2a-c88946775b0e"/>
    <ds:schemaRef ds:uri="485e8ffc-4c94-42ab-b817-c2512818b0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AE156D-1EFD-4334-A1F3-4E08F714E667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485e8ffc-4c94-42ab-b817-c2512818b014"/>
    <ds:schemaRef ds:uri="http://schemas.microsoft.com/office/infopath/2007/PartnerControls"/>
    <ds:schemaRef ds:uri="http://purl.org/dc/elements/1.1/"/>
    <ds:schemaRef ds:uri="49fb8ede-5ee6-462c-ba2a-c88946775b0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401</Words>
  <Application>Microsoft Office PowerPoint</Application>
  <PresentationFormat>Banner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Montserrat</vt:lpstr>
      <vt:lpstr>Montserrat Medium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Fang</dc:creator>
  <cp:lastModifiedBy>Jason Wong</cp:lastModifiedBy>
  <cp:revision>4</cp:revision>
  <dcterms:created xsi:type="dcterms:W3CDTF">2024-07-12T08:13:55Z</dcterms:created>
  <dcterms:modified xsi:type="dcterms:W3CDTF">2026-06-29T04:31:30Z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0x010100CF186667831BBA42BFBE5BB6E8607545</vt:lpwstr>
  </property>
  <property fmtid="{D5CDD505-2E9C-101B-9397-08002B2CF9AE}" pid="3" name="MediaServiceImageTags">
    <vt:lpwstr/>
  </property>
</Properties>
</file>